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8" r:id="rId1"/>
  </p:sldMasterIdLst>
  <p:notesMasterIdLst>
    <p:notesMasterId r:id="rId37"/>
  </p:notesMasterIdLst>
  <p:handoutMasterIdLst>
    <p:handoutMasterId r:id="rId38"/>
  </p:handoutMasterIdLst>
  <p:sldIdLst>
    <p:sldId id="995" r:id="rId2"/>
    <p:sldId id="778" r:id="rId3"/>
    <p:sldId id="257" r:id="rId4"/>
    <p:sldId id="742" r:id="rId5"/>
    <p:sldId id="740" r:id="rId6"/>
    <p:sldId id="701" r:id="rId7"/>
    <p:sldId id="738" r:id="rId8"/>
    <p:sldId id="739" r:id="rId9"/>
    <p:sldId id="733" r:id="rId10"/>
    <p:sldId id="728" r:id="rId11"/>
    <p:sldId id="784" r:id="rId12"/>
    <p:sldId id="729" r:id="rId13"/>
    <p:sldId id="726" r:id="rId14"/>
    <p:sldId id="730" r:id="rId15"/>
    <p:sldId id="731" r:id="rId16"/>
    <p:sldId id="259" r:id="rId17"/>
    <p:sldId id="1297" r:id="rId18"/>
    <p:sldId id="734" r:id="rId19"/>
    <p:sldId id="691" r:id="rId20"/>
    <p:sldId id="770" r:id="rId21"/>
    <p:sldId id="709" r:id="rId22"/>
    <p:sldId id="692" r:id="rId23"/>
    <p:sldId id="741" r:id="rId24"/>
    <p:sldId id="751" r:id="rId25"/>
    <p:sldId id="713" r:id="rId26"/>
    <p:sldId id="700" r:id="rId27"/>
    <p:sldId id="771" r:id="rId28"/>
    <p:sldId id="743" r:id="rId29"/>
    <p:sldId id="772" r:id="rId30"/>
    <p:sldId id="719" r:id="rId31"/>
    <p:sldId id="767" r:id="rId32"/>
    <p:sldId id="1045" r:id="rId33"/>
    <p:sldId id="372" r:id="rId34"/>
    <p:sldId id="886" r:id="rId35"/>
    <p:sldId id="374" r:id="rId36"/>
  </p:sldIdLst>
  <p:sldSz cx="12192000" cy="6858000"/>
  <p:notesSz cx="6797675" cy="9874250"/>
  <p:defaultTextStyle>
    <a:defPPr>
      <a:defRPr lang="zh-TW"/>
    </a:defPPr>
    <a:lvl1pPr algn="l" rtl="0" fontAlgn="base">
      <a:spcBef>
        <a:spcPct val="0"/>
      </a:spcBef>
      <a:spcAft>
        <a:spcPct val="0"/>
      </a:spcAft>
      <a:defRPr kumimoji="1" sz="2400" kern="1200">
        <a:solidFill>
          <a:schemeClr val="tx1"/>
        </a:solidFill>
        <a:latin typeface="Times New Roman" charset="0"/>
        <a:ea typeface="新細明體" charset="0"/>
        <a:cs typeface="新細明體" charset="0"/>
      </a:defRPr>
    </a:lvl1pPr>
    <a:lvl2pPr marL="457200" algn="l" rtl="0" fontAlgn="base">
      <a:spcBef>
        <a:spcPct val="0"/>
      </a:spcBef>
      <a:spcAft>
        <a:spcPct val="0"/>
      </a:spcAft>
      <a:defRPr kumimoji="1" sz="2400" kern="1200">
        <a:solidFill>
          <a:schemeClr val="tx1"/>
        </a:solidFill>
        <a:latin typeface="Times New Roman" charset="0"/>
        <a:ea typeface="新細明體" charset="0"/>
        <a:cs typeface="新細明體" charset="0"/>
      </a:defRPr>
    </a:lvl2pPr>
    <a:lvl3pPr marL="914400" algn="l" rtl="0" fontAlgn="base">
      <a:spcBef>
        <a:spcPct val="0"/>
      </a:spcBef>
      <a:spcAft>
        <a:spcPct val="0"/>
      </a:spcAft>
      <a:defRPr kumimoji="1" sz="2400" kern="1200">
        <a:solidFill>
          <a:schemeClr val="tx1"/>
        </a:solidFill>
        <a:latin typeface="Times New Roman" charset="0"/>
        <a:ea typeface="新細明體" charset="0"/>
        <a:cs typeface="新細明體" charset="0"/>
      </a:defRPr>
    </a:lvl3pPr>
    <a:lvl4pPr marL="1371600" algn="l" rtl="0" fontAlgn="base">
      <a:spcBef>
        <a:spcPct val="0"/>
      </a:spcBef>
      <a:spcAft>
        <a:spcPct val="0"/>
      </a:spcAft>
      <a:defRPr kumimoji="1" sz="2400" kern="1200">
        <a:solidFill>
          <a:schemeClr val="tx1"/>
        </a:solidFill>
        <a:latin typeface="Times New Roman" charset="0"/>
        <a:ea typeface="新細明體" charset="0"/>
        <a:cs typeface="新細明體" charset="0"/>
      </a:defRPr>
    </a:lvl4pPr>
    <a:lvl5pPr marL="1828800" algn="l" rtl="0" fontAlgn="base">
      <a:spcBef>
        <a:spcPct val="0"/>
      </a:spcBef>
      <a:spcAft>
        <a:spcPct val="0"/>
      </a:spcAft>
      <a:defRPr kumimoji="1" sz="2400" kern="1200">
        <a:solidFill>
          <a:schemeClr val="tx1"/>
        </a:solidFill>
        <a:latin typeface="Times New Roman" charset="0"/>
        <a:ea typeface="新細明體" charset="0"/>
        <a:cs typeface="新細明體" charset="0"/>
      </a:defRPr>
    </a:lvl5pPr>
    <a:lvl6pPr marL="2286000" algn="l" defTabSz="457200" rtl="0" eaLnBrk="1" latinLnBrk="0" hangingPunct="1">
      <a:defRPr kumimoji="1" sz="2400" kern="1200">
        <a:solidFill>
          <a:schemeClr val="tx1"/>
        </a:solidFill>
        <a:latin typeface="Times New Roman" charset="0"/>
        <a:ea typeface="新細明體" charset="0"/>
        <a:cs typeface="新細明體" charset="0"/>
      </a:defRPr>
    </a:lvl6pPr>
    <a:lvl7pPr marL="2743200" algn="l" defTabSz="457200" rtl="0" eaLnBrk="1" latinLnBrk="0" hangingPunct="1">
      <a:defRPr kumimoji="1" sz="2400" kern="1200">
        <a:solidFill>
          <a:schemeClr val="tx1"/>
        </a:solidFill>
        <a:latin typeface="Times New Roman" charset="0"/>
        <a:ea typeface="新細明體" charset="0"/>
        <a:cs typeface="新細明體" charset="0"/>
      </a:defRPr>
    </a:lvl7pPr>
    <a:lvl8pPr marL="3200400" algn="l" defTabSz="457200" rtl="0" eaLnBrk="1" latinLnBrk="0" hangingPunct="1">
      <a:defRPr kumimoji="1" sz="2400" kern="1200">
        <a:solidFill>
          <a:schemeClr val="tx1"/>
        </a:solidFill>
        <a:latin typeface="Times New Roman" charset="0"/>
        <a:ea typeface="新細明體" charset="0"/>
        <a:cs typeface="新細明體" charset="0"/>
      </a:defRPr>
    </a:lvl8pPr>
    <a:lvl9pPr marL="3657600" algn="l" defTabSz="457200" rtl="0" eaLnBrk="1" latinLnBrk="0" hangingPunct="1">
      <a:defRPr kumimoji="1" sz="2400" kern="1200">
        <a:solidFill>
          <a:schemeClr val="tx1"/>
        </a:solidFill>
        <a:latin typeface="Times New Roman" charset="0"/>
        <a:ea typeface="新細明體" charset="0"/>
        <a:cs typeface="新細明體"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00B451"/>
    <a:srgbClr val="3D4D7B"/>
    <a:srgbClr val="46588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中等深淺樣式 3 - 輔色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淺色樣式 2 - 輔色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15"/>
    <p:restoredTop sz="94915"/>
  </p:normalViewPr>
  <p:slideViewPr>
    <p:cSldViewPr>
      <p:cViewPr varScale="1">
        <p:scale>
          <a:sx n="67" d="100"/>
          <a:sy n="67" d="100"/>
        </p:scale>
        <p:origin x="432" y="40"/>
      </p:cViewPr>
      <p:guideLst>
        <p:guide orient="horz" pos="2160"/>
        <p:guide pos="3840"/>
      </p:guideLst>
    </p:cSldViewPr>
  </p:slideViewPr>
  <p:outlineViewPr>
    <p:cViewPr>
      <p:scale>
        <a:sx n="25" d="100"/>
        <a:sy n="25" d="100"/>
      </p:scale>
      <p:origin x="0" y="11436"/>
    </p:cViewPr>
  </p:outlineViewPr>
  <p:notesTextViewPr>
    <p:cViewPr>
      <p:scale>
        <a:sx n="100" d="100"/>
        <a:sy n="100" d="100"/>
      </p:scale>
      <p:origin x="0" y="0"/>
    </p:cViewPr>
  </p:notesTextViewPr>
  <p:sorterViewPr>
    <p:cViewPr>
      <p:scale>
        <a:sx n="66" d="100"/>
        <a:sy n="66" d="100"/>
      </p:scale>
      <p:origin x="0" y="18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7FE32F-854E-4672-96DF-66C5ECED84C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zh-TW" altLang="en-US"/>
        </a:p>
      </dgm:t>
    </dgm:pt>
    <dgm:pt modelId="{36A26751-C53B-48A8-BC8C-1E82C1C5B0B2}">
      <dgm:prSet phldrT="[文字]" custT="1"/>
      <dgm:spPr/>
      <dgm:t>
        <a:bodyPr/>
        <a:lstStyle/>
        <a:p>
          <a:r>
            <a:rPr lang="zh-TW" altLang="en-US" sz="2800" b="1" dirty="0"/>
            <a:t>醫療科技人文發展中心</a:t>
          </a:r>
        </a:p>
      </dgm:t>
    </dgm:pt>
    <dgm:pt modelId="{BA039FA8-7615-48C1-8B85-32CC3EF8336B}" type="parTrans" cxnId="{4A205C63-A3E0-4317-B55B-659EB87E47B4}">
      <dgm:prSet/>
      <dgm:spPr/>
      <dgm:t>
        <a:bodyPr/>
        <a:lstStyle/>
        <a:p>
          <a:endParaRPr lang="zh-TW" altLang="en-US"/>
        </a:p>
      </dgm:t>
    </dgm:pt>
    <dgm:pt modelId="{109E974B-5486-4D25-AE75-CBD429A58442}" type="sibTrans" cxnId="{4A205C63-A3E0-4317-B55B-659EB87E47B4}">
      <dgm:prSet/>
      <dgm:spPr/>
      <dgm:t>
        <a:bodyPr/>
        <a:lstStyle/>
        <a:p>
          <a:endParaRPr lang="zh-TW" altLang="en-US"/>
        </a:p>
      </dgm:t>
    </dgm:pt>
    <dgm:pt modelId="{53BDE1FE-32BD-4318-8CE0-FDB862ACC8B4}">
      <dgm:prSet phldrT="[文字]" custT="1"/>
      <dgm:spPr/>
      <dgm:t>
        <a:bodyPr/>
        <a:lstStyle/>
        <a:p>
          <a:r>
            <a:rPr lang="zh-TW" altLang="en-US" sz="1600" dirty="0"/>
            <a:t>醫療發展組</a:t>
          </a:r>
        </a:p>
      </dgm:t>
    </dgm:pt>
    <dgm:pt modelId="{CFF34E1D-0874-4F44-B515-D11DEC038248}" type="parTrans" cxnId="{2946330C-07F0-4638-9615-D0FC6EFB9A2E}">
      <dgm:prSet/>
      <dgm:spPr/>
      <dgm:t>
        <a:bodyPr/>
        <a:lstStyle/>
        <a:p>
          <a:endParaRPr lang="zh-TW" altLang="en-US"/>
        </a:p>
      </dgm:t>
    </dgm:pt>
    <dgm:pt modelId="{6058D33D-99AA-4BBD-BE02-55C76E7507D5}" type="sibTrans" cxnId="{2946330C-07F0-4638-9615-D0FC6EFB9A2E}">
      <dgm:prSet/>
      <dgm:spPr/>
      <dgm:t>
        <a:bodyPr/>
        <a:lstStyle/>
        <a:p>
          <a:endParaRPr lang="zh-TW" altLang="en-US"/>
        </a:p>
      </dgm:t>
    </dgm:pt>
    <dgm:pt modelId="{69963BDC-2E6D-4A6A-BB85-9DDB4968356D}">
      <dgm:prSet phldrT="[文字]" custT="1"/>
      <dgm:spPr/>
      <dgm:t>
        <a:bodyPr/>
        <a:lstStyle/>
        <a:p>
          <a:r>
            <a:rPr lang="zh-TW" altLang="en-US" sz="1600" dirty="0"/>
            <a:t>教學與專業發展組</a:t>
          </a:r>
        </a:p>
      </dgm:t>
    </dgm:pt>
    <dgm:pt modelId="{94EA3161-D09D-4041-A414-6DF0C18FB25F}" type="parTrans" cxnId="{DADDB1D2-E17C-4E9E-88F1-CBF08F9045F5}">
      <dgm:prSet/>
      <dgm:spPr/>
      <dgm:t>
        <a:bodyPr/>
        <a:lstStyle/>
        <a:p>
          <a:endParaRPr lang="zh-TW" altLang="en-US"/>
        </a:p>
      </dgm:t>
    </dgm:pt>
    <dgm:pt modelId="{725F4078-B103-4577-8FAD-D7F04F04E526}" type="sibTrans" cxnId="{DADDB1D2-E17C-4E9E-88F1-CBF08F9045F5}">
      <dgm:prSet/>
      <dgm:spPr/>
      <dgm:t>
        <a:bodyPr/>
        <a:lstStyle/>
        <a:p>
          <a:endParaRPr lang="zh-TW" altLang="en-US"/>
        </a:p>
      </dgm:t>
    </dgm:pt>
    <dgm:pt modelId="{00898790-D53F-4ABF-9704-A478AC52B323}">
      <dgm:prSet phldrT="[文字]" custT="1"/>
      <dgm:spPr/>
      <dgm:t>
        <a:bodyPr/>
        <a:lstStyle/>
        <a:p>
          <a:r>
            <a:rPr lang="zh-TW" altLang="en-US" sz="1600" dirty="0"/>
            <a:t>產學合作發展組</a:t>
          </a:r>
        </a:p>
      </dgm:t>
    </dgm:pt>
    <dgm:pt modelId="{7E0134ED-44B8-4C6C-B5D8-EE8400B49999}" type="parTrans" cxnId="{00B60AE0-4AE6-4DD3-B0D5-3668F4AAFA57}">
      <dgm:prSet/>
      <dgm:spPr/>
      <dgm:t>
        <a:bodyPr/>
        <a:lstStyle/>
        <a:p>
          <a:endParaRPr lang="zh-TW" altLang="en-US"/>
        </a:p>
      </dgm:t>
    </dgm:pt>
    <dgm:pt modelId="{AB05C581-1593-49ED-8E3A-8F99CCEC5430}" type="sibTrans" cxnId="{00B60AE0-4AE6-4DD3-B0D5-3668F4AAFA57}">
      <dgm:prSet/>
      <dgm:spPr/>
      <dgm:t>
        <a:bodyPr/>
        <a:lstStyle/>
        <a:p>
          <a:endParaRPr lang="zh-TW" altLang="en-US"/>
        </a:p>
      </dgm:t>
    </dgm:pt>
    <dgm:pt modelId="{B595BA75-9557-42A6-BA10-6530D7D9706A}">
      <dgm:prSet custT="1"/>
      <dgm:spPr/>
      <dgm:t>
        <a:bodyPr/>
        <a:lstStyle/>
        <a:p>
          <a:r>
            <a:rPr lang="zh-TW" altLang="en-US" sz="1600" dirty="0"/>
            <a:t>國際合作組</a:t>
          </a:r>
        </a:p>
      </dgm:t>
    </dgm:pt>
    <dgm:pt modelId="{A98D3742-F821-4E32-B7E6-DB7AA54B9FE4}" type="parTrans" cxnId="{FC696A69-B5AE-460A-9C4F-2699BA870A8F}">
      <dgm:prSet/>
      <dgm:spPr/>
      <dgm:t>
        <a:bodyPr/>
        <a:lstStyle/>
        <a:p>
          <a:endParaRPr lang="zh-TW" altLang="en-US"/>
        </a:p>
      </dgm:t>
    </dgm:pt>
    <dgm:pt modelId="{25273F0C-9769-47D5-9E7E-175E0567DA93}" type="sibTrans" cxnId="{FC696A69-B5AE-460A-9C4F-2699BA870A8F}">
      <dgm:prSet/>
      <dgm:spPr/>
      <dgm:t>
        <a:bodyPr/>
        <a:lstStyle/>
        <a:p>
          <a:endParaRPr lang="zh-TW" altLang="en-US"/>
        </a:p>
      </dgm:t>
    </dgm:pt>
    <dgm:pt modelId="{34210BCF-E9A1-46BF-9386-FD29326236F7}">
      <dgm:prSet custT="1"/>
      <dgm:spPr/>
      <dgm:t>
        <a:bodyPr/>
        <a:lstStyle/>
        <a:p>
          <a:r>
            <a:rPr lang="zh-TW" altLang="en-US" sz="1600" dirty="0"/>
            <a:t>區域生命倫理和醫學人文推動組</a:t>
          </a:r>
        </a:p>
      </dgm:t>
    </dgm:pt>
    <dgm:pt modelId="{54A68DA2-1018-495B-BE15-6C486C93D336}" type="parTrans" cxnId="{EA9326A7-8B6C-46C3-B756-143B4ECFD331}">
      <dgm:prSet/>
      <dgm:spPr/>
      <dgm:t>
        <a:bodyPr/>
        <a:lstStyle/>
        <a:p>
          <a:endParaRPr lang="zh-TW" altLang="en-US"/>
        </a:p>
      </dgm:t>
    </dgm:pt>
    <dgm:pt modelId="{A92800D5-140A-480C-BD4D-7CAE84138CC0}" type="sibTrans" cxnId="{EA9326A7-8B6C-46C3-B756-143B4ECFD331}">
      <dgm:prSet/>
      <dgm:spPr/>
      <dgm:t>
        <a:bodyPr/>
        <a:lstStyle/>
        <a:p>
          <a:endParaRPr lang="zh-TW" altLang="en-US"/>
        </a:p>
      </dgm:t>
    </dgm:pt>
    <dgm:pt modelId="{077E774C-42E9-49B5-9AAF-843D443091E3}" type="pres">
      <dgm:prSet presAssocID="{A07FE32F-854E-4672-96DF-66C5ECED84C6}" presName="hierChild1" presStyleCnt="0">
        <dgm:presLayoutVars>
          <dgm:orgChart val="1"/>
          <dgm:chPref val="1"/>
          <dgm:dir/>
          <dgm:animOne val="branch"/>
          <dgm:animLvl val="lvl"/>
          <dgm:resizeHandles/>
        </dgm:presLayoutVars>
      </dgm:prSet>
      <dgm:spPr/>
    </dgm:pt>
    <dgm:pt modelId="{7416D814-D3A8-47EA-BCCC-9B9D1AEE03B9}" type="pres">
      <dgm:prSet presAssocID="{36A26751-C53B-48A8-BC8C-1E82C1C5B0B2}" presName="hierRoot1" presStyleCnt="0">
        <dgm:presLayoutVars>
          <dgm:hierBranch val="init"/>
        </dgm:presLayoutVars>
      </dgm:prSet>
      <dgm:spPr/>
    </dgm:pt>
    <dgm:pt modelId="{60B9B90B-CAA1-407A-9353-46FFB6553367}" type="pres">
      <dgm:prSet presAssocID="{36A26751-C53B-48A8-BC8C-1E82C1C5B0B2}" presName="rootComposite1" presStyleCnt="0"/>
      <dgm:spPr/>
    </dgm:pt>
    <dgm:pt modelId="{DE9487E1-3615-4921-B208-BF09E64C7375}" type="pres">
      <dgm:prSet presAssocID="{36A26751-C53B-48A8-BC8C-1E82C1C5B0B2}" presName="rootText1" presStyleLbl="node0" presStyleIdx="0" presStyleCnt="1" custScaleX="377830" custScaleY="200032" custLinFactNeighborX="6369" custLinFactNeighborY="-96475">
        <dgm:presLayoutVars>
          <dgm:chPref val="3"/>
        </dgm:presLayoutVars>
      </dgm:prSet>
      <dgm:spPr/>
    </dgm:pt>
    <dgm:pt modelId="{50989A34-9A0B-49E0-9E84-4DCA2A0B87F0}" type="pres">
      <dgm:prSet presAssocID="{36A26751-C53B-48A8-BC8C-1E82C1C5B0B2}" presName="rootConnector1" presStyleLbl="node1" presStyleIdx="0" presStyleCnt="0"/>
      <dgm:spPr/>
    </dgm:pt>
    <dgm:pt modelId="{7DD4667F-194B-4D33-BA0D-BF07C8972E40}" type="pres">
      <dgm:prSet presAssocID="{36A26751-C53B-48A8-BC8C-1E82C1C5B0B2}" presName="hierChild2" presStyleCnt="0"/>
      <dgm:spPr/>
    </dgm:pt>
    <dgm:pt modelId="{FFC08CDC-9C99-4AC0-9DD8-6140B337A94A}" type="pres">
      <dgm:prSet presAssocID="{CFF34E1D-0874-4F44-B515-D11DEC038248}" presName="Name37" presStyleLbl="parChTrans1D2" presStyleIdx="0" presStyleCnt="5"/>
      <dgm:spPr/>
    </dgm:pt>
    <dgm:pt modelId="{F17DF752-8B84-46CD-9A4A-31804C648BC3}" type="pres">
      <dgm:prSet presAssocID="{53BDE1FE-32BD-4318-8CE0-FDB862ACC8B4}" presName="hierRoot2" presStyleCnt="0">
        <dgm:presLayoutVars>
          <dgm:hierBranch val="init"/>
        </dgm:presLayoutVars>
      </dgm:prSet>
      <dgm:spPr/>
    </dgm:pt>
    <dgm:pt modelId="{36261577-B6F3-449B-AA0A-BB70688F2AE9}" type="pres">
      <dgm:prSet presAssocID="{53BDE1FE-32BD-4318-8CE0-FDB862ACC8B4}" presName="rootComposite" presStyleCnt="0"/>
      <dgm:spPr/>
    </dgm:pt>
    <dgm:pt modelId="{2C089F23-457F-48B7-8A20-4384DBC9DD9F}" type="pres">
      <dgm:prSet presAssocID="{53BDE1FE-32BD-4318-8CE0-FDB862ACC8B4}" presName="rootText" presStyleLbl="node2" presStyleIdx="0" presStyleCnt="5" custScaleX="123339" custScaleY="181783">
        <dgm:presLayoutVars>
          <dgm:chPref val="3"/>
        </dgm:presLayoutVars>
      </dgm:prSet>
      <dgm:spPr/>
    </dgm:pt>
    <dgm:pt modelId="{D66726FF-B6AB-4495-8FDD-6BB479782F9F}" type="pres">
      <dgm:prSet presAssocID="{53BDE1FE-32BD-4318-8CE0-FDB862ACC8B4}" presName="rootConnector" presStyleLbl="node2" presStyleIdx="0" presStyleCnt="5"/>
      <dgm:spPr/>
    </dgm:pt>
    <dgm:pt modelId="{06CA3D3B-16DB-4EDD-BF7C-57062A1356BD}" type="pres">
      <dgm:prSet presAssocID="{53BDE1FE-32BD-4318-8CE0-FDB862ACC8B4}" presName="hierChild4" presStyleCnt="0"/>
      <dgm:spPr/>
    </dgm:pt>
    <dgm:pt modelId="{254C87AB-55AD-4EE7-83D4-1784D3F8D93B}" type="pres">
      <dgm:prSet presAssocID="{53BDE1FE-32BD-4318-8CE0-FDB862ACC8B4}" presName="hierChild5" presStyleCnt="0"/>
      <dgm:spPr/>
    </dgm:pt>
    <dgm:pt modelId="{E9713669-E5B0-4822-9D2C-65D3B99DD292}" type="pres">
      <dgm:prSet presAssocID="{94EA3161-D09D-4041-A414-6DF0C18FB25F}" presName="Name37" presStyleLbl="parChTrans1D2" presStyleIdx="1" presStyleCnt="5"/>
      <dgm:spPr/>
    </dgm:pt>
    <dgm:pt modelId="{7B438580-D918-40C4-90C9-2F1F4B8B028F}" type="pres">
      <dgm:prSet presAssocID="{69963BDC-2E6D-4A6A-BB85-9DDB4968356D}" presName="hierRoot2" presStyleCnt="0">
        <dgm:presLayoutVars>
          <dgm:hierBranch val="init"/>
        </dgm:presLayoutVars>
      </dgm:prSet>
      <dgm:spPr/>
    </dgm:pt>
    <dgm:pt modelId="{4A34E77E-8BCC-4FE7-9B0F-E67530E328B6}" type="pres">
      <dgm:prSet presAssocID="{69963BDC-2E6D-4A6A-BB85-9DDB4968356D}" presName="rootComposite" presStyleCnt="0"/>
      <dgm:spPr/>
    </dgm:pt>
    <dgm:pt modelId="{5F11BFFF-93F6-40C8-90E1-D3E3D615A925}" type="pres">
      <dgm:prSet presAssocID="{69963BDC-2E6D-4A6A-BB85-9DDB4968356D}" presName="rootText" presStyleLbl="node2" presStyleIdx="1" presStyleCnt="5" custScaleX="115516" custScaleY="186344">
        <dgm:presLayoutVars>
          <dgm:chPref val="3"/>
        </dgm:presLayoutVars>
      </dgm:prSet>
      <dgm:spPr/>
    </dgm:pt>
    <dgm:pt modelId="{7370B52A-E343-4613-870E-68B6B8F6434C}" type="pres">
      <dgm:prSet presAssocID="{69963BDC-2E6D-4A6A-BB85-9DDB4968356D}" presName="rootConnector" presStyleLbl="node2" presStyleIdx="1" presStyleCnt="5"/>
      <dgm:spPr/>
    </dgm:pt>
    <dgm:pt modelId="{F0335E42-DE86-42E4-8747-3816E5D1A377}" type="pres">
      <dgm:prSet presAssocID="{69963BDC-2E6D-4A6A-BB85-9DDB4968356D}" presName="hierChild4" presStyleCnt="0"/>
      <dgm:spPr/>
    </dgm:pt>
    <dgm:pt modelId="{D261415E-2C78-496E-AD74-080EA615D7B3}" type="pres">
      <dgm:prSet presAssocID="{69963BDC-2E6D-4A6A-BB85-9DDB4968356D}" presName="hierChild5" presStyleCnt="0"/>
      <dgm:spPr/>
    </dgm:pt>
    <dgm:pt modelId="{A826FB07-6DE8-4CAC-8A2E-23B63E0264A9}" type="pres">
      <dgm:prSet presAssocID="{7E0134ED-44B8-4C6C-B5D8-EE8400B49999}" presName="Name37" presStyleLbl="parChTrans1D2" presStyleIdx="2" presStyleCnt="5"/>
      <dgm:spPr/>
    </dgm:pt>
    <dgm:pt modelId="{8E01FAA3-AF19-49F3-BDFC-DE440183908D}" type="pres">
      <dgm:prSet presAssocID="{00898790-D53F-4ABF-9704-A478AC52B323}" presName="hierRoot2" presStyleCnt="0">
        <dgm:presLayoutVars>
          <dgm:hierBranch val="init"/>
        </dgm:presLayoutVars>
      </dgm:prSet>
      <dgm:spPr/>
    </dgm:pt>
    <dgm:pt modelId="{D76E4387-721B-4994-A180-E94B4BB4A720}" type="pres">
      <dgm:prSet presAssocID="{00898790-D53F-4ABF-9704-A478AC52B323}" presName="rootComposite" presStyleCnt="0"/>
      <dgm:spPr/>
    </dgm:pt>
    <dgm:pt modelId="{A0D11509-3091-4D22-A3C7-8A57E744DF2A}" type="pres">
      <dgm:prSet presAssocID="{00898790-D53F-4ABF-9704-A478AC52B323}" presName="rootText" presStyleLbl="node2" presStyleIdx="2" presStyleCnt="5" custScaleX="120826" custScaleY="177604">
        <dgm:presLayoutVars>
          <dgm:chPref val="3"/>
        </dgm:presLayoutVars>
      </dgm:prSet>
      <dgm:spPr/>
    </dgm:pt>
    <dgm:pt modelId="{784C9B87-CCEF-447A-9163-B918EBEF220D}" type="pres">
      <dgm:prSet presAssocID="{00898790-D53F-4ABF-9704-A478AC52B323}" presName="rootConnector" presStyleLbl="node2" presStyleIdx="2" presStyleCnt="5"/>
      <dgm:spPr/>
    </dgm:pt>
    <dgm:pt modelId="{67363230-3C02-4BE0-B537-B2F91751576A}" type="pres">
      <dgm:prSet presAssocID="{00898790-D53F-4ABF-9704-A478AC52B323}" presName="hierChild4" presStyleCnt="0"/>
      <dgm:spPr/>
    </dgm:pt>
    <dgm:pt modelId="{7099AD23-01F3-4D8F-8CFB-0F211CB4C2E9}" type="pres">
      <dgm:prSet presAssocID="{00898790-D53F-4ABF-9704-A478AC52B323}" presName="hierChild5" presStyleCnt="0"/>
      <dgm:spPr/>
    </dgm:pt>
    <dgm:pt modelId="{92CAB1EA-DB15-49C5-929E-ABFFEF0ABF41}" type="pres">
      <dgm:prSet presAssocID="{A98D3742-F821-4E32-B7E6-DB7AA54B9FE4}" presName="Name37" presStyleLbl="parChTrans1D2" presStyleIdx="3" presStyleCnt="5"/>
      <dgm:spPr/>
    </dgm:pt>
    <dgm:pt modelId="{3E43EB7D-2530-4F7E-8D4E-3E8AD4F1FB7A}" type="pres">
      <dgm:prSet presAssocID="{B595BA75-9557-42A6-BA10-6530D7D9706A}" presName="hierRoot2" presStyleCnt="0">
        <dgm:presLayoutVars>
          <dgm:hierBranch val="init"/>
        </dgm:presLayoutVars>
      </dgm:prSet>
      <dgm:spPr/>
    </dgm:pt>
    <dgm:pt modelId="{C8DBAAD4-A935-40D5-BB18-1AC321A79479}" type="pres">
      <dgm:prSet presAssocID="{B595BA75-9557-42A6-BA10-6530D7D9706A}" presName="rootComposite" presStyleCnt="0"/>
      <dgm:spPr/>
    </dgm:pt>
    <dgm:pt modelId="{B0C52FAD-3B0E-40FD-A680-D181FEE28FB1}" type="pres">
      <dgm:prSet presAssocID="{B595BA75-9557-42A6-BA10-6530D7D9706A}" presName="rootText" presStyleLbl="node2" presStyleIdx="3" presStyleCnt="5" custScaleX="114128" custScaleY="180622">
        <dgm:presLayoutVars>
          <dgm:chPref val="3"/>
        </dgm:presLayoutVars>
      </dgm:prSet>
      <dgm:spPr/>
    </dgm:pt>
    <dgm:pt modelId="{55B00660-30FF-4C15-94BF-72A47052104F}" type="pres">
      <dgm:prSet presAssocID="{B595BA75-9557-42A6-BA10-6530D7D9706A}" presName="rootConnector" presStyleLbl="node2" presStyleIdx="3" presStyleCnt="5"/>
      <dgm:spPr/>
    </dgm:pt>
    <dgm:pt modelId="{8C0F82C1-DC5E-4681-B21F-9EC0B3A37BE1}" type="pres">
      <dgm:prSet presAssocID="{B595BA75-9557-42A6-BA10-6530D7D9706A}" presName="hierChild4" presStyleCnt="0"/>
      <dgm:spPr/>
    </dgm:pt>
    <dgm:pt modelId="{F8E617F0-EA65-4780-937E-D4D382342303}" type="pres">
      <dgm:prSet presAssocID="{B595BA75-9557-42A6-BA10-6530D7D9706A}" presName="hierChild5" presStyleCnt="0"/>
      <dgm:spPr/>
    </dgm:pt>
    <dgm:pt modelId="{6B0B27A4-03EC-4488-9FEE-2116A9C613F6}" type="pres">
      <dgm:prSet presAssocID="{54A68DA2-1018-495B-BE15-6C486C93D336}" presName="Name37" presStyleLbl="parChTrans1D2" presStyleIdx="4" presStyleCnt="5"/>
      <dgm:spPr/>
    </dgm:pt>
    <dgm:pt modelId="{50AA12E4-80B9-43B9-9EA0-9193BED92C7A}" type="pres">
      <dgm:prSet presAssocID="{34210BCF-E9A1-46BF-9386-FD29326236F7}" presName="hierRoot2" presStyleCnt="0">
        <dgm:presLayoutVars>
          <dgm:hierBranch val="init"/>
        </dgm:presLayoutVars>
      </dgm:prSet>
      <dgm:spPr/>
    </dgm:pt>
    <dgm:pt modelId="{7FA1639F-52DC-4E40-AC5A-276720E0E793}" type="pres">
      <dgm:prSet presAssocID="{34210BCF-E9A1-46BF-9386-FD29326236F7}" presName="rootComposite" presStyleCnt="0"/>
      <dgm:spPr/>
    </dgm:pt>
    <dgm:pt modelId="{F8598A7A-28A9-4CAD-99D6-13FA03F5B3C2}" type="pres">
      <dgm:prSet presAssocID="{34210BCF-E9A1-46BF-9386-FD29326236F7}" presName="rootText" presStyleLbl="node2" presStyleIdx="4" presStyleCnt="5" custScaleX="115300" custScaleY="189362">
        <dgm:presLayoutVars>
          <dgm:chPref val="3"/>
        </dgm:presLayoutVars>
      </dgm:prSet>
      <dgm:spPr/>
    </dgm:pt>
    <dgm:pt modelId="{4F1B4D1E-DBDD-4B43-8898-AAC90AE39491}" type="pres">
      <dgm:prSet presAssocID="{34210BCF-E9A1-46BF-9386-FD29326236F7}" presName="rootConnector" presStyleLbl="node2" presStyleIdx="4" presStyleCnt="5"/>
      <dgm:spPr/>
    </dgm:pt>
    <dgm:pt modelId="{ABAC365A-9E7D-4EEF-B941-ECC86696809A}" type="pres">
      <dgm:prSet presAssocID="{34210BCF-E9A1-46BF-9386-FD29326236F7}" presName="hierChild4" presStyleCnt="0"/>
      <dgm:spPr/>
    </dgm:pt>
    <dgm:pt modelId="{3F3F1CB2-2E28-4986-A9A8-751392FA4AE0}" type="pres">
      <dgm:prSet presAssocID="{34210BCF-E9A1-46BF-9386-FD29326236F7}" presName="hierChild5" presStyleCnt="0"/>
      <dgm:spPr/>
    </dgm:pt>
    <dgm:pt modelId="{3EAA234B-C7B9-4801-AE25-93F071EF285C}" type="pres">
      <dgm:prSet presAssocID="{36A26751-C53B-48A8-BC8C-1E82C1C5B0B2}" presName="hierChild3" presStyleCnt="0"/>
      <dgm:spPr/>
    </dgm:pt>
  </dgm:ptLst>
  <dgm:cxnLst>
    <dgm:cxn modelId="{868DEC08-BC2A-4139-B4C3-34774580F28E}" type="presOf" srcId="{36A26751-C53B-48A8-BC8C-1E82C1C5B0B2}" destId="{50989A34-9A0B-49E0-9E84-4DCA2A0B87F0}" srcOrd="1" destOrd="0" presId="urn:microsoft.com/office/officeart/2005/8/layout/orgChart1"/>
    <dgm:cxn modelId="{2946330C-07F0-4638-9615-D0FC6EFB9A2E}" srcId="{36A26751-C53B-48A8-BC8C-1E82C1C5B0B2}" destId="{53BDE1FE-32BD-4318-8CE0-FDB862ACC8B4}" srcOrd="0" destOrd="0" parTransId="{CFF34E1D-0874-4F44-B515-D11DEC038248}" sibTransId="{6058D33D-99AA-4BBD-BE02-55C76E7507D5}"/>
    <dgm:cxn modelId="{577F3315-0E44-4D2B-8140-AF278BCD414E}" type="presOf" srcId="{69963BDC-2E6D-4A6A-BB85-9DDB4968356D}" destId="{5F11BFFF-93F6-40C8-90E1-D3E3D615A925}" srcOrd="0" destOrd="0" presId="urn:microsoft.com/office/officeart/2005/8/layout/orgChart1"/>
    <dgm:cxn modelId="{35F8FC1E-8BBB-48CD-89B2-5711B37E1CC6}" type="presOf" srcId="{54A68DA2-1018-495B-BE15-6C486C93D336}" destId="{6B0B27A4-03EC-4488-9FEE-2116A9C613F6}" srcOrd="0" destOrd="0" presId="urn:microsoft.com/office/officeart/2005/8/layout/orgChart1"/>
    <dgm:cxn modelId="{50B05C1F-2EF0-4407-973A-9120191C9FA1}" type="presOf" srcId="{34210BCF-E9A1-46BF-9386-FD29326236F7}" destId="{F8598A7A-28A9-4CAD-99D6-13FA03F5B3C2}" srcOrd="0" destOrd="0" presId="urn:microsoft.com/office/officeart/2005/8/layout/orgChart1"/>
    <dgm:cxn modelId="{6389943B-A6E5-4A2C-8B81-6B272F3382C7}" type="presOf" srcId="{7E0134ED-44B8-4C6C-B5D8-EE8400B49999}" destId="{A826FB07-6DE8-4CAC-8A2E-23B63E0264A9}" srcOrd="0" destOrd="0" presId="urn:microsoft.com/office/officeart/2005/8/layout/orgChart1"/>
    <dgm:cxn modelId="{95DFAB5B-9FBA-4581-BEAC-1E42F37BED63}" type="presOf" srcId="{CFF34E1D-0874-4F44-B515-D11DEC038248}" destId="{FFC08CDC-9C99-4AC0-9DD8-6140B337A94A}" srcOrd="0" destOrd="0" presId="urn:microsoft.com/office/officeart/2005/8/layout/orgChart1"/>
    <dgm:cxn modelId="{4AE3715D-4562-4320-849C-B5D6637A5AB3}" type="presOf" srcId="{00898790-D53F-4ABF-9704-A478AC52B323}" destId="{A0D11509-3091-4D22-A3C7-8A57E744DF2A}" srcOrd="0" destOrd="0" presId="urn:microsoft.com/office/officeart/2005/8/layout/orgChart1"/>
    <dgm:cxn modelId="{3D4A9D41-2863-4EB8-80FE-5E67A9A1E4F3}" type="presOf" srcId="{69963BDC-2E6D-4A6A-BB85-9DDB4968356D}" destId="{7370B52A-E343-4613-870E-68B6B8F6434C}" srcOrd="1" destOrd="0" presId="urn:microsoft.com/office/officeart/2005/8/layout/orgChart1"/>
    <dgm:cxn modelId="{4A205C63-A3E0-4317-B55B-659EB87E47B4}" srcId="{A07FE32F-854E-4672-96DF-66C5ECED84C6}" destId="{36A26751-C53B-48A8-BC8C-1E82C1C5B0B2}" srcOrd="0" destOrd="0" parTransId="{BA039FA8-7615-48C1-8B85-32CC3EF8336B}" sibTransId="{109E974B-5486-4D25-AE75-CBD429A58442}"/>
    <dgm:cxn modelId="{FC696A69-B5AE-460A-9C4F-2699BA870A8F}" srcId="{36A26751-C53B-48A8-BC8C-1E82C1C5B0B2}" destId="{B595BA75-9557-42A6-BA10-6530D7D9706A}" srcOrd="3" destOrd="0" parTransId="{A98D3742-F821-4E32-B7E6-DB7AA54B9FE4}" sibTransId="{25273F0C-9769-47D5-9E7E-175E0567DA93}"/>
    <dgm:cxn modelId="{476F2C5A-ACD3-47AE-BCC9-64B80A3F4248}" type="presOf" srcId="{53BDE1FE-32BD-4318-8CE0-FDB862ACC8B4}" destId="{D66726FF-B6AB-4495-8FDD-6BB479782F9F}" srcOrd="1" destOrd="0" presId="urn:microsoft.com/office/officeart/2005/8/layout/orgChart1"/>
    <dgm:cxn modelId="{DC1F9784-7494-4E48-A7FC-D00A69C08081}" type="presOf" srcId="{94EA3161-D09D-4041-A414-6DF0C18FB25F}" destId="{E9713669-E5B0-4822-9D2C-65D3B99DD292}" srcOrd="0" destOrd="0" presId="urn:microsoft.com/office/officeart/2005/8/layout/orgChart1"/>
    <dgm:cxn modelId="{8591C395-7163-4907-ABC9-656B711B4558}" type="presOf" srcId="{B595BA75-9557-42A6-BA10-6530D7D9706A}" destId="{B0C52FAD-3B0E-40FD-A680-D181FEE28FB1}" srcOrd="0" destOrd="0" presId="urn:microsoft.com/office/officeart/2005/8/layout/orgChart1"/>
    <dgm:cxn modelId="{B2FEE395-42CB-43E9-86F7-127E12E3D437}" type="presOf" srcId="{A98D3742-F821-4E32-B7E6-DB7AA54B9FE4}" destId="{92CAB1EA-DB15-49C5-929E-ABFFEF0ABF41}" srcOrd="0" destOrd="0" presId="urn:microsoft.com/office/officeart/2005/8/layout/orgChart1"/>
    <dgm:cxn modelId="{EA9326A7-8B6C-46C3-B756-143B4ECFD331}" srcId="{36A26751-C53B-48A8-BC8C-1E82C1C5B0B2}" destId="{34210BCF-E9A1-46BF-9386-FD29326236F7}" srcOrd="4" destOrd="0" parTransId="{54A68DA2-1018-495B-BE15-6C486C93D336}" sibTransId="{A92800D5-140A-480C-BD4D-7CAE84138CC0}"/>
    <dgm:cxn modelId="{A54674AD-16C8-434A-AAA4-4554D79AAE40}" type="presOf" srcId="{36A26751-C53B-48A8-BC8C-1E82C1C5B0B2}" destId="{DE9487E1-3615-4921-B208-BF09E64C7375}" srcOrd="0" destOrd="0" presId="urn:microsoft.com/office/officeart/2005/8/layout/orgChart1"/>
    <dgm:cxn modelId="{FAED5CB4-12E1-4DE9-ACBE-9A6679805CFB}" type="presOf" srcId="{53BDE1FE-32BD-4318-8CE0-FDB862ACC8B4}" destId="{2C089F23-457F-48B7-8A20-4384DBC9DD9F}" srcOrd="0" destOrd="0" presId="urn:microsoft.com/office/officeart/2005/8/layout/orgChart1"/>
    <dgm:cxn modelId="{DADDB1D2-E17C-4E9E-88F1-CBF08F9045F5}" srcId="{36A26751-C53B-48A8-BC8C-1E82C1C5B0B2}" destId="{69963BDC-2E6D-4A6A-BB85-9DDB4968356D}" srcOrd="1" destOrd="0" parTransId="{94EA3161-D09D-4041-A414-6DF0C18FB25F}" sibTransId="{725F4078-B103-4577-8FAD-D7F04F04E526}"/>
    <dgm:cxn modelId="{0E1E10D7-C74B-47CB-99EF-FBF681531EDC}" type="presOf" srcId="{B595BA75-9557-42A6-BA10-6530D7D9706A}" destId="{55B00660-30FF-4C15-94BF-72A47052104F}" srcOrd="1" destOrd="0" presId="urn:microsoft.com/office/officeart/2005/8/layout/orgChart1"/>
    <dgm:cxn modelId="{00B60AE0-4AE6-4DD3-B0D5-3668F4AAFA57}" srcId="{36A26751-C53B-48A8-BC8C-1E82C1C5B0B2}" destId="{00898790-D53F-4ABF-9704-A478AC52B323}" srcOrd="2" destOrd="0" parTransId="{7E0134ED-44B8-4C6C-B5D8-EE8400B49999}" sibTransId="{AB05C581-1593-49ED-8E3A-8F99CCEC5430}"/>
    <dgm:cxn modelId="{4D3DB5EF-4FFE-42A3-A9D9-E55945F9323C}" type="presOf" srcId="{34210BCF-E9A1-46BF-9386-FD29326236F7}" destId="{4F1B4D1E-DBDD-4B43-8898-AAC90AE39491}" srcOrd="1" destOrd="0" presId="urn:microsoft.com/office/officeart/2005/8/layout/orgChart1"/>
    <dgm:cxn modelId="{CAA3FBF4-61A9-4674-9458-59E89F5C9E54}" type="presOf" srcId="{00898790-D53F-4ABF-9704-A478AC52B323}" destId="{784C9B87-CCEF-447A-9163-B918EBEF220D}" srcOrd="1" destOrd="0" presId="urn:microsoft.com/office/officeart/2005/8/layout/orgChart1"/>
    <dgm:cxn modelId="{EFE0D6FF-8412-4E3D-9C21-71B088949B21}" type="presOf" srcId="{A07FE32F-854E-4672-96DF-66C5ECED84C6}" destId="{077E774C-42E9-49B5-9AAF-843D443091E3}" srcOrd="0" destOrd="0" presId="urn:microsoft.com/office/officeart/2005/8/layout/orgChart1"/>
    <dgm:cxn modelId="{6FAD3AF1-36F1-4EA1-96DF-FF276DF66454}" type="presParOf" srcId="{077E774C-42E9-49B5-9AAF-843D443091E3}" destId="{7416D814-D3A8-47EA-BCCC-9B9D1AEE03B9}" srcOrd="0" destOrd="0" presId="urn:microsoft.com/office/officeart/2005/8/layout/orgChart1"/>
    <dgm:cxn modelId="{D927A291-E770-4B59-BC11-CE3C8766DDE6}" type="presParOf" srcId="{7416D814-D3A8-47EA-BCCC-9B9D1AEE03B9}" destId="{60B9B90B-CAA1-407A-9353-46FFB6553367}" srcOrd="0" destOrd="0" presId="urn:microsoft.com/office/officeart/2005/8/layout/orgChart1"/>
    <dgm:cxn modelId="{BE3735F6-090B-4D28-AF43-9734F269226C}" type="presParOf" srcId="{60B9B90B-CAA1-407A-9353-46FFB6553367}" destId="{DE9487E1-3615-4921-B208-BF09E64C7375}" srcOrd="0" destOrd="0" presId="urn:microsoft.com/office/officeart/2005/8/layout/orgChart1"/>
    <dgm:cxn modelId="{620E4426-3247-4183-B545-AF9813F5FD92}" type="presParOf" srcId="{60B9B90B-CAA1-407A-9353-46FFB6553367}" destId="{50989A34-9A0B-49E0-9E84-4DCA2A0B87F0}" srcOrd="1" destOrd="0" presId="urn:microsoft.com/office/officeart/2005/8/layout/orgChart1"/>
    <dgm:cxn modelId="{670360CB-E45D-4FB1-8F65-24B66981C96A}" type="presParOf" srcId="{7416D814-D3A8-47EA-BCCC-9B9D1AEE03B9}" destId="{7DD4667F-194B-4D33-BA0D-BF07C8972E40}" srcOrd="1" destOrd="0" presId="urn:microsoft.com/office/officeart/2005/8/layout/orgChart1"/>
    <dgm:cxn modelId="{E86DB3AB-1728-452B-8CC8-6D370D31A065}" type="presParOf" srcId="{7DD4667F-194B-4D33-BA0D-BF07C8972E40}" destId="{FFC08CDC-9C99-4AC0-9DD8-6140B337A94A}" srcOrd="0" destOrd="0" presId="urn:microsoft.com/office/officeart/2005/8/layout/orgChart1"/>
    <dgm:cxn modelId="{DA3A0873-2C1B-4B91-920D-AAE0268F1E90}" type="presParOf" srcId="{7DD4667F-194B-4D33-BA0D-BF07C8972E40}" destId="{F17DF752-8B84-46CD-9A4A-31804C648BC3}" srcOrd="1" destOrd="0" presId="urn:microsoft.com/office/officeart/2005/8/layout/orgChart1"/>
    <dgm:cxn modelId="{F1EB3A96-1230-4EAB-B366-F4536166638E}" type="presParOf" srcId="{F17DF752-8B84-46CD-9A4A-31804C648BC3}" destId="{36261577-B6F3-449B-AA0A-BB70688F2AE9}" srcOrd="0" destOrd="0" presId="urn:microsoft.com/office/officeart/2005/8/layout/orgChart1"/>
    <dgm:cxn modelId="{3C7B72D8-3A9D-499C-98BC-460377044806}" type="presParOf" srcId="{36261577-B6F3-449B-AA0A-BB70688F2AE9}" destId="{2C089F23-457F-48B7-8A20-4384DBC9DD9F}" srcOrd="0" destOrd="0" presId="urn:microsoft.com/office/officeart/2005/8/layout/orgChart1"/>
    <dgm:cxn modelId="{9A079A18-2E76-42BA-BFD1-4512F292D239}" type="presParOf" srcId="{36261577-B6F3-449B-AA0A-BB70688F2AE9}" destId="{D66726FF-B6AB-4495-8FDD-6BB479782F9F}" srcOrd="1" destOrd="0" presId="urn:microsoft.com/office/officeart/2005/8/layout/orgChart1"/>
    <dgm:cxn modelId="{9D0C94FB-B3F9-4077-A3B6-32B876C935D6}" type="presParOf" srcId="{F17DF752-8B84-46CD-9A4A-31804C648BC3}" destId="{06CA3D3B-16DB-4EDD-BF7C-57062A1356BD}" srcOrd="1" destOrd="0" presId="urn:microsoft.com/office/officeart/2005/8/layout/orgChart1"/>
    <dgm:cxn modelId="{68C4B1CD-CC3C-4FE5-8E25-DC96337C3381}" type="presParOf" srcId="{F17DF752-8B84-46CD-9A4A-31804C648BC3}" destId="{254C87AB-55AD-4EE7-83D4-1784D3F8D93B}" srcOrd="2" destOrd="0" presId="urn:microsoft.com/office/officeart/2005/8/layout/orgChart1"/>
    <dgm:cxn modelId="{6D0C9292-3A99-4096-971C-B23CD22DF52C}" type="presParOf" srcId="{7DD4667F-194B-4D33-BA0D-BF07C8972E40}" destId="{E9713669-E5B0-4822-9D2C-65D3B99DD292}" srcOrd="2" destOrd="0" presId="urn:microsoft.com/office/officeart/2005/8/layout/orgChart1"/>
    <dgm:cxn modelId="{AEE0FE0E-6204-4CBC-A6B7-C7245F595D7C}" type="presParOf" srcId="{7DD4667F-194B-4D33-BA0D-BF07C8972E40}" destId="{7B438580-D918-40C4-90C9-2F1F4B8B028F}" srcOrd="3" destOrd="0" presId="urn:microsoft.com/office/officeart/2005/8/layout/orgChart1"/>
    <dgm:cxn modelId="{48DB1927-D9D3-4CAB-AE0F-5BE0DD46D54D}" type="presParOf" srcId="{7B438580-D918-40C4-90C9-2F1F4B8B028F}" destId="{4A34E77E-8BCC-4FE7-9B0F-E67530E328B6}" srcOrd="0" destOrd="0" presId="urn:microsoft.com/office/officeart/2005/8/layout/orgChart1"/>
    <dgm:cxn modelId="{C4A8D68D-C2CE-4594-97B9-8EB21687B99C}" type="presParOf" srcId="{4A34E77E-8BCC-4FE7-9B0F-E67530E328B6}" destId="{5F11BFFF-93F6-40C8-90E1-D3E3D615A925}" srcOrd="0" destOrd="0" presId="urn:microsoft.com/office/officeart/2005/8/layout/orgChart1"/>
    <dgm:cxn modelId="{6B61A172-45A3-44FF-8623-3450F1A8400D}" type="presParOf" srcId="{4A34E77E-8BCC-4FE7-9B0F-E67530E328B6}" destId="{7370B52A-E343-4613-870E-68B6B8F6434C}" srcOrd="1" destOrd="0" presId="urn:microsoft.com/office/officeart/2005/8/layout/orgChart1"/>
    <dgm:cxn modelId="{7205A77D-AE0B-4D13-8AA2-7F5013D68203}" type="presParOf" srcId="{7B438580-D918-40C4-90C9-2F1F4B8B028F}" destId="{F0335E42-DE86-42E4-8747-3816E5D1A377}" srcOrd="1" destOrd="0" presId="urn:microsoft.com/office/officeart/2005/8/layout/orgChart1"/>
    <dgm:cxn modelId="{F7DA9DA4-9A1D-4565-8251-AABE72903AD6}" type="presParOf" srcId="{7B438580-D918-40C4-90C9-2F1F4B8B028F}" destId="{D261415E-2C78-496E-AD74-080EA615D7B3}" srcOrd="2" destOrd="0" presId="urn:microsoft.com/office/officeart/2005/8/layout/orgChart1"/>
    <dgm:cxn modelId="{87AC3479-5CD1-46FB-A026-06004DD01C15}" type="presParOf" srcId="{7DD4667F-194B-4D33-BA0D-BF07C8972E40}" destId="{A826FB07-6DE8-4CAC-8A2E-23B63E0264A9}" srcOrd="4" destOrd="0" presId="urn:microsoft.com/office/officeart/2005/8/layout/orgChart1"/>
    <dgm:cxn modelId="{A147F657-A8E8-482F-8294-9E4916E8ACC2}" type="presParOf" srcId="{7DD4667F-194B-4D33-BA0D-BF07C8972E40}" destId="{8E01FAA3-AF19-49F3-BDFC-DE440183908D}" srcOrd="5" destOrd="0" presId="urn:microsoft.com/office/officeart/2005/8/layout/orgChart1"/>
    <dgm:cxn modelId="{F77D8A0D-A368-4233-8227-25EFEB7D3CA8}" type="presParOf" srcId="{8E01FAA3-AF19-49F3-BDFC-DE440183908D}" destId="{D76E4387-721B-4994-A180-E94B4BB4A720}" srcOrd="0" destOrd="0" presId="urn:microsoft.com/office/officeart/2005/8/layout/orgChart1"/>
    <dgm:cxn modelId="{BF9ABB58-DFF2-4D8C-A3E9-BD19F0A13F1F}" type="presParOf" srcId="{D76E4387-721B-4994-A180-E94B4BB4A720}" destId="{A0D11509-3091-4D22-A3C7-8A57E744DF2A}" srcOrd="0" destOrd="0" presId="urn:microsoft.com/office/officeart/2005/8/layout/orgChart1"/>
    <dgm:cxn modelId="{86E903E8-F052-4149-B22E-FC47DB162282}" type="presParOf" srcId="{D76E4387-721B-4994-A180-E94B4BB4A720}" destId="{784C9B87-CCEF-447A-9163-B918EBEF220D}" srcOrd="1" destOrd="0" presId="urn:microsoft.com/office/officeart/2005/8/layout/orgChart1"/>
    <dgm:cxn modelId="{8EDB5640-BF2E-44F2-8507-7EE9F33362B8}" type="presParOf" srcId="{8E01FAA3-AF19-49F3-BDFC-DE440183908D}" destId="{67363230-3C02-4BE0-B537-B2F91751576A}" srcOrd="1" destOrd="0" presId="urn:microsoft.com/office/officeart/2005/8/layout/orgChart1"/>
    <dgm:cxn modelId="{A981AC93-61AC-4A1D-A96E-889B10651821}" type="presParOf" srcId="{8E01FAA3-AF19-49F3-BDFC-DE440183908D}" destId="{7099AD23-01F3-4D8F-8CFB-0F211CB4C2E9}" srcOrd="2" destOrd="0" presId="urn:microsoft.com/office/officeart/2005/8/layout/orgChart1"/>
    <dgm:cxn modelId="{C291B2E1-EFF6-404F-961B-64C335CE912E}" type="presParOf" srcId="{7DD4667F-194B-4D33-BA0D-BF07C8972E40}" destId="{92CAB1EA-DB15-49C5-929E-ABFFEF0ABF41}" srcOrd="6" destOrd="0" presId="urn:microsoft.com/office/officeart/2005/8/layout/orgChart1"/>
    <dgm:cxn modelId="{6A9A5556-6414-4329-8C2D-2F455663ACA5}" type="presParOf" srcId="{7DD4667F-194B-4D33-BA0D-BF07C8972E40}" destId="{3E43EB7D-2530-4F7E-8D4E-3E8AD4F1FB7A}" srcOrd="7" destOrd="0" presId="urn:microsoft.com/office/officeart/2005/8/layout/orgChart1"/>
    <dgm:cxn modelId="{61D8B5B5-CAFD-48DB-A1FB-CFD12BBC5270}" type="presParOf" srcId="{3E43EB7D-2530-4F7E-8D4E-3E8AD4F1FB7A}" destId="{C8DBAAD4-A935-40D5-BB18-1AC321A79479}" srcOrd="0" destOrd="0" presId="urn:microsoft.com/office/officeart/2005/8/layout/orgChart1"/>
    <dgm:cxn modelId="{D8E32D0B-15FD-4022-BAB1-0A5B5E45780A}" type="presParOf" srcId="{C8DBAAD4-A935-40D5-BB18-1AC321A79479}" destId="{B0C52FAD-3B0E-40FD-A680-D181FEE28FB1}" srcOrd="0" destOrd="0" presId="urn:microsoft.com/office/officeart/2005/8/layout/orgChart1"/>
    <dgm:cxn modelId="{12CB1384-3192-47B3-8564-1D5C17D2759A}" type="presParOf" srcId="{C8DBAAD4-A935-40D5-BB18-1AC321A79479}" destId="{55B00660-30FF-4C15-94BF-72A47052104F}" srcOrd="1" destOrd="0" presId="urn:microsoft.com/office/officeart/2005/8/layout/orgChart1"/>
    <dgm:cxn modelId="{A3124DA8-785C-41B9-A54B-9E3EE28E40E7}" type="presParOf" srcId="{3E43EB7D-2530-4F7E-8D4E-3E8AD4F1FB7A}" destId="{8C0F82C1-DC5E-4681-B21F-9EC0B3A37BE1}" srcOrd="1" destOrd="0" presId="urn:microsoft.com/office/officeart/2005/8/layout/orgChart1"/>
    <dgm:cxn modelId="{3040E730-4852-48EF-9B58-DFDDCCB3112A}" type="presParOf" srcId="{3E43EB7D-2530-4F7E-8D4E-3E8AD4F1FB7A}" destId="{F8E617F0-EA65-4780-937E-D4D382342303}" srcOrd="2" destOrd="0" presId="urn:microsoft.com/office/officeart/2005/8/layout/orgChart1"/>
    <dgm:cxn modelId="{1BB218F6-343E-4DE6-B982-3F716AEE8A15}" type="presParOf" srcId="{7DD4667F-194B-4D33-BA0D-BF07C8972E40}" destId="{6B0B27A4-03EC-4488-9FEE-2116A9C613F6}" srcOrd="8" destOrd="0" presId="urn:microsoft.com/office/officeart/2005/8/layout/orgChart1"/>
    <dgm:cxn modelId="{327699E5-A04D-42C1-9EBE-0E9AA3420F6B}" type="presParOf" srcId="{7DD4667F-194B-4D33-BA0D-BF07C8972E40}" destId="{50AA12E4-80B9-43B9-9EA0-9193BED92C7A}" srcOrd="9" destOrd="0" presId="urn:microsoft.com/office/officeart/2005/8/layout/orgChart1"/>
    <dgm:cxn modelId="{87772C1D-7A8A-450D-929E-1FB316258DB3}" type="presParOf" srcId="{50AA12E4-80B9-43B9-9EA0-9193BED92C7A}" destId="{7FA1639F-52DC-4E40-AC5A-276720E0E793}" srcOrd="0" destOrd="0" presId="urn:microsoft.com/office/officeart/2005/8/layout/orgChart1"/>
    <dgm:cxn modelId="{684E2049-F5B4-4858-BCFF-62E7D6B683BE}" type="presParOf" srcId="{7FA1639F-52DC-4E40-AC5A-276720E0E793}" destId="{F8598A7A-28A9-4CAD-99D6-13FA03F5B3C2}" srcOrd="0" destOrd="0" presId="urn:microsoft.com/office/officeart/2005/8/layout/orgChart1"/>
    <dgm:cxn modelId="{7B714C2D-BACB-4B12-BF9E-ED975EE13A96}" type="presParOf" srcId="{7FA1639F-52DC-4E40-AC5A-276720E0E793}" destId="{4F1B4D1E-DBDD-4B43-8898-AAC90AE39491}" srcOrd="1" destOrd="0" presId="urn:microsoft.com/office/officeart/2005/8/layout/orgChart1"/>
    <dgm:cxn modelId="{1F0E2D7D-E1F2-4604-B291-3C0304065DE3}" type="presParOf" srcId="{50AA12E4-80B9-43B9-9EA0-9193BED92C7A}" destId="{ABAC365A-9E7D-4EEF-B941-ECC86696809A}" srcOrd="1" destOrd="0" presId="urn:microsoft.com/office/officeart/2005/8/layout/orgChart1"/>
    <dgm:cxn modelId="{3F4B6718-CB94-4042-8374-74AE090070A4}" type="presParOf" srcId="{50AA12E4-80B9-43B9-9EA0-9193BED92C7A}" destId="{3F3F1CB2-2E28-4986-A9A8-751392FA4AE0}" srcOrd="2" destOrd="0" presId="urn:microsoft.com/office/officeart/2005/8/layout/orgChart1"/>
    <dgm:cxn modelId="{1A5D66BA-E396-4021-8033-09D8575951E0}" type="presParOf" srcId="{7416D814-D3A8-47EA-BCCC-9B9D1AEE03B9}" destId="{3EAA234B-C7B9-4801-AE25-93F071EF285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D1808F-4001-4C2D-BF19-59DABEA15555}" type="doc">
      <dgm:prSet loTypeId="urn:microsoft.com/office/officeart/2005/8/layout/hProcess9" loCatId="process" qsTypeId="urn:microsoft.com/office/officeart/2005/8/quickstyle/simple1" qsCatId="simple" csTypeId="urn:microsoft.com/office/officeart/2005/8/colors/accent3_1" csCatId="accent3" phldr="1"/>
      <dgm:spPr/>
    </dgm:pt>
    <dgm:pt modelId="{C22B7705-0B16-4CCC-95C1-F0320200FD6C}">
      <dgm:prSet phldrT="[文字]" custT="1"/>
      <dgm:spPr/>
      <dgm:t>
        <a:bodyPr/>
        <a:lstStyle/>
        <a:p>
          <a:pPr algn="l"/>
          <a:r>
            <a:rPr lang="zh-TW" altLang="en-US" sz="1800" b="1" dirty="0">
              <a:latin typeface="微軟正黑體" panose="020B0604030504040204" pitchFamily="34" charset="-120"/>
              <a:ea typeface="微軟正黑體" panose="020B0604030504040204" pitchFamily="34" charset="-120"/>
            </a:rPr>
            <a:t>持續推展醫材、藥品、牙材及輔具等產業於柬埔寨當地之運用，並為輸往東協其他各國做準備。</a:t>
          </a:r>
        </a:p>
      </dgm:t>
    </dgm:pt>
    <dgm:pt modelId="{B8DF0718-C0C5-43A4-928F-DC2B5A47DF57}" type="sibTrans" cxnId="{5E990C66-1B51-4922-93E1-A352F45421DF}">
      <dgm:prSet/>
      <dgm:spPr/>
      <dgm:t>
        <a:bodyPr/>
        <a:lstStyle/>
        <a:p>
          <a:endParaRPr lang="zh-TW" altLang="en-US"/>
        </a:p>
      </dgm:t>
    </dgm:pt>
    <dgm:pt modelId="{98AC6DF6-48E9-4FFA-BD4D-A63B0B969CCB}" type="parTrans" cxnId="{5E990C66-1B51-4922-93E1-A352F45421DF}">
      <dgm:prSet/>
      <dgm:spPr/>
      <dgm:t>
        <a:bodyPr/>
        <a:lstStyle/>
        <a:p>
          <a:endParaRPr lang="zh-TW" altLang="en-US"/>
        </a:p>
      </dgm:t>
    </dgm:pt>
    <dgm:pt modelId="{A38525FC-5F01-4516-B889-C52ADBA750D1}">
      <dgm:prSet phldrT="[文字]"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TW" altLang="en-US" sz="1800" b="1" dirty="0">
              <a:effectLst/>
              <a:latin typeface="微軟正黑體" panose="020B0604030504040204" pitchFamily="34" charset="-120"/>
              <a:ea typeface="微軟正黑體" panose="020B0604030504040204" pitchFamily="34" charset="-120"/>
            </a:rPr>
            <a:t>搭配跨越國境</a:t>
          </a:r>
          <a:r>
            <a:rPr lang="zh-TW" altLang="en-US" sz="1800" b="1" dirty="0">
              <a:solidFill>
                <a:srgbClr val="C00000"/>
              </a:solidFill>
              <a:effectLst/>
              <a:latin typeface="微軟正黑體" panose="020B0604030504040204" pitchFamily="34" charset="-120"/>
              <a:ea typeface="微軟正黑體" panose="020B0604030504040204" pitchFamily="34" charset="-120"/>
            </a:rPr>
            <a:t>做中學</a:t>
          </a:r>
          <a:r>
            <a:rPr lang="zh-TW" altLang="en-US" sz="1800" b="1" dirty="0">
              <a:effectLst/>
              <a:latin typeface="微軟正黑體" panose="020B0604030504040204" pitchFamily="34" charset="-120"/>
              <a:ea typeface="微軟正黑體" panose="020B0604030504040204" pitchFamily="34" charset="-120"/>
            </a:rPr>
            <a:t>之概念，邀集台灣合作廠商合辦醫材、藥品、牙材及輔具產業舉辦系列</a:t>
          </a:r>
          <a:r>
            <a:rPr lang="zh-TW" altLang="en-US" sz="1800" b="1" dirty="0">
              <a:solidFill>
                <a:srgbClr val="C00000"/>
              </a:solidFill>
              <a:effectLst/>
              <a:latin typeface="微軟正黑體" panose="020B0604030504040204" pitchFamily="34" charset="-120"/>
              <a:ea typeface="微軟正黑體" panose="020B0604030504040204" pitchFamily="34" charset="-120"/>
            </a:rPr>
            <a:t>培訓課程</a:t>
          </a:r>
          <a:r>
            <a:rPr lang="zh-TW" altLang="en-US" sz="1800" b="1" dirty="0">
              <a:effectLst/>
              <a:latin typeface="微軟正黑體" panose="020B0604030504040204" pitchFamily="34" charset="-120"/>
              <a:ea typeface="微軟正黑體" panose="020B0604030504040204" pitchFamily="34" charset="-120"/>
            </a:rPr>
            <a:t>。</a:t>
          </a:r>
          <a:endParaRPr lang="zh-TW" sz="1800" b="1" dirty="0">
            <a:effectLst/>
            <a:latin typeface="微軟正黑體" panose="020B0604030504040204" pitchFamily="34" charset="-120"/>
            <a:ea typeface="微軟正黑體" panose="020B0604030504040204" pitchFamily="34" charset="-120"/>
          </a:endParaRPr>
        </a:p>
      </dgm:t>
    </dgm:pt>
    <dgm:pt modelId="{F3DF2165-3597-4D3A-BD75-B64DE1EB9968}" type="sibTrans" cxnId="{5BF7E57D-0106-448C-9EC8-EE310B2333F8}">
      <dgm:prSet/>
      <dgm:spPr/>
      <dgm:t>
        <a:bodyPr/>
        <a:lstStyle/>
        <a:p>
          <a:endParaRPr lang="zh-TW" altLang="en-US"/>
        </a:p>
      </dgm:t>
    </dgm:pt>
    <dgm:pt modelId="{26144F74-73A9-41D8-97E8-04FBB88FDCE0}" type="parTrans" cxnId="{5BF7E57D-0106-448C-9EC8-EE310B2333F8}">
      <dgm:prSet/>
      <dgm:spPr/>
      <dgm:t>
        <a:bodyPr/>
        <a:lstStyle/>
        <a:p>
          <a:endParaRPr lang="zh-TW" altLang="en-US"/>
        </a:p>
      </dgm:t>
    </dgm:pt>
    <dgm:pt modelId="{98807759-42A9-401C-B707-64D6AB99DE50}">
      <dgm:prSet phldrT="[文字]" custT="1"/>
      <dgm:spPr/>
      <dgm:t>
        <a:bodyPr/>
        <a:lstStyle/>
        <a:p>
          <a:pPr lvl="0" algn="l" defTabSz="2178050">
            <a:lnSpc>
              <a:spcPct val="90000"/>
            </a:lnSpc>
            <a:spcBef>
              <a:spcPct val="0"/>
            </a:spcBef>
            <a:spcAft>
              <a:spcPct val="35000"/>
            </a:spcAft>
          </a:pPr>
          <a:r>
            <a:rPr lang="zh-TW" altLang="en-US" sz="1800" b="1" dirty="0">
              <a:latin typeface="微軟正黑體" panose="020B0604030504040204" pitchFamily="34" charset="-120"/>
              <a:ea typeface="微軟正黑體" panose="020B0604030504040204" pitchFamily="34" charset="-120"/>
            </a:rPr>
            <a:t>掌握台灣有意輸出柬埔寨之醫材、藥品、牙材及輔具等醫衛廠商之供應鏈，協助商品之輸出，完成藥證之申請。</a:t>
          </a:r>
        </a:p>
      </dgm:t>
    </dgm:pt>
    <dgm:pt modelId="{9C393D07-8F3E-4C41-93E6-3066646BD168}" type="sibTrans" cxnId="{9391A469-396B-4199-9771-1DD4A45F5495}">
      <dgm:prSet/>
      <dgm:spPr/>
      <dgm:t>
        <a:bodyPr/>
        <a:lstStyle/>
        <a:p>
          <a:endParaRPr lang="zh-TW" altLang="en-US"/>
        </a:p>
      </dgm:t>
    </dgm:pt>
    <dgm:pt modelId="{A3394C04-4CD0-43AB-BFA7-710712DCFA24}" type="parTrans" cxnId="{9391A469-396B-4199-9771-1DD4A45F5495}">
      <dgm:prSet/>
      <dgm:spPr/>
      <dgm:t>
        <a:bodyPr/>
        <a:lstStyle/>
        <a:p>
          <a:endParaRPr lang="zh-TW" altLang="en-US"/>
        </a:p>
      </dgm:t>
    </dgm:pt>
    <dgm:pt modelId="{6A40D08B-5ED0-476D-9CD8-4E9AADCAC182}" type="pres">
      <dgm:prSet presAssocID="{9FD1808F-4001-4C2D-BF19-59DABEA15555}" presName="CompostProcess" presStyleCnt="0">
        <dgm:presLayoutVars>
          <dgm:dir/>
          <dgm:resizeHandles val="exact"/>
        </dgm:presLayoutVars>
      </dgm:prSet>
      <dgm:spPr/>
    </dgm:pt>
    <dgm:pt modelId="{29681CAF-B74F-4FAD-8E3E-AC86119021AF}" type="pres">
      <dgm:prSet presAssocID="{9FD1808F-4001-4C2D-BF19-59DABEA15555}" presName="arrow" presStyleLbl="bgShp" presStyleIdx="0" presStyleCnt="1" custLinFactNeighborX="158" custLinFactNeighborY="-234"/>
      <dgm:spPr/>
    </dgm:pt>
    <dgm:pt modelId="{945A53A1-1DFB-4EED-BA10-03BF34A74411}" type="pres">
      <dgm:prSet presAssocID="{9FD1808F-4001-4C2D-BF19-59DABEA15555}" presName="linearProcess" presStyleCnt="0"/>
      <dgm:spPr/>
    </dgm:pt>
    <dgm:pt modelId="{13C4B42C-34CE-4460-B921-076661E7F024}" type="pres">
      <dgm:prSet presAssocID="{98807759-42A9-401C-B707-64D6AB99DE50}" presName="textNode" presStyleLbl="node1" presStyleIdx="0" presStyleCnt="3" custScaleX="101523" custScaleY="103385">
        <dgm:presLayoutVars>
          <dgm:bulletEnabled val="1"/>
        </dgm:presLayoutVars>
      </dgm:prSet>
      <dgm:spPr/>
    </dgm:pt>
    <dgm:pt modelId="{930018C6-FCC0-42A4-96D6-0B0B2D30E954}" type="pres">
      <dgm:prSet presAssocID="{9C393D07-8F3E-4C41-93E6-3066646BD168}" presName="sibTrans" presStyleCnt="0"/>
      <dgm:spPr/>
    </dgm:pt>
    <dgm:pt modelId="{B58BEE39-9E7E-44E2-91EE-133A6A1B33BE}" type="pres">
      <dgm:prSet presAssocID="{A38525FC-5F01-4516-B889-C52ADBA750D1}" presName="textNode" presStyleLbl="node1" presStyleIdx="1" presStyleCnt="3">
        <dgm:presLayoutVars>
          <dgm:bulletEnabled val="1"/>
        </dgm:presLayoutVars>
      </dgm:prSet>
      <dgm:spPr/>
    </dgm:pt>
    <dgm:pt modelId="{370861A8-C75A-46F2-A869-498D69B40CB5}" type="pres">
      <dgm:prSet presAssocID="{F3DF2165-3597-4D3A-BD75-B64DE1EB9968}" presName="sibTrans" presStyleCnt="0"/>
      <dgm:spPr/>
    </dgm:pt>
    <dgm:pt modelId="{E8E1E0C9-5EFF-4FB6-B8D3-B7F2023400FE}" type="pres">
      <dgm:prSet presAssocID="{C22B7705-0B16-4CCC-95C1-F0320200FD6C}" presName="textNode" presStyleLbl="node1" presStyleIdx="2" presStyleCnt="3">
        <dgm:presLayoutVars>
          <dgm:bulletEnabled val="1"/>
        </dgm:presLayoutVars>
      </dgm:prSet>
      <dgm:spPr/>
    </dgm:pt>
  </dgm:ptLst>
  <dgm:cxnLst>
    <dgm:cxn modelId="{5E990C66-1B51-4922-93E1-A352F45421DF}" srcId="{9FD1808F-4001-4C2D-BF19-59DABEA15555}" destId="{C22B7705-0B16-4CCC-95C1-F0320200FD6C}" srcOrd="2" destOrd="0" parTransId="{98AC6DF6-48E9-4FFA-BD4D-A63B0B969CCB}" sibTransId="{B8DF0718-C0C5-43A4-928F-DC2B5A47DF57}"/>
    <dgm:cxn modelId="{9391A469-396B-4199-9771-1DD4A45F5495}" srcId="{9FD1808F-4001-4C2D-BF19-59DABEA15555}" destId="{98807759-42A9-401C-B707-64D6AB99DE50}" srcOrd="0" destOrd="0" parTransId="{A3394C04-4CD0-43AB-BFA7-710712DCFA24}" sibTransId="{9C393D07-8F3E-4C41-93E6-3066646BD168}"/>
    <dgm:cxn modelId="{5BF7E57D-0106-448C-9EC8-EE310B2333F8}" srcId="{9FD1808F-4001-4C2D-BF19-59DABEA15555}" destId="{A38525FC-5F01-4516-B889-C52ADBA750D1}" srcOrd="1" destOrd="0" parTransId="{26144F74-73A9-41D8-97E8-04FBB88FDCE0}" sibTransId="{F3DF2165-3597-4D3A-BD75-B64DE1EB9968}"/>
    <dgm:cxn modelId="{561E7BA4-BE1F-4BF4-8018-E1090A0DCF0B}" type="presOf" srcId="{A38525FC-5F01-4516-B889-C52ADBA750D1}" destId="{B58BEE39-9E7E-44E2-91EE-133A6A1B33BE}" srcOrd="0" destOrd="0" presId="urn:microsoft.com/office/officeart/2005/8/layout/hProcess9"/>
    <dgm:cxn modelId="{A3682AA8-CA69-4AD5-9E96-B63C2628E395}" type="presOf" srcId="{98807759-42A9-401C-B707-64D6AB99DE50}" destId="{13C4B42C-34CE-4460-B921-076661E7F024}" srcOrd="0" destOrd="0" presId="urn:microsoft.com/office/officeart/2005/8/layout/hProcess9"/>
    <dgm:cxn modelId="{7A9656B8-4CE7-4DB9-B125-193446569ECC}" type="presOf" srcId="{9FD1808F-4001-4C2D-BF19-59DABEA15555}" destId="{6A40D08B-5ED0-476D-9CD8-4E9AADCAC182}" srcOrd="0" destOrd="0" presId="urn:microsoft.com/office/officeart/2005/8/layout/hProcess9"/>
    <dgm:cxn modelId="{4B0B7CC0-38D3-4324-960D-AAA304F9C10E}" type="presOf" srcId="{C22B7705-0B16-4CCC-95C1-F0320200FD6C}" destId="{E8E1E0C9-5EFF-4FB6-B8D3-B7F2023400FE}" srcOrd="0" destOrd="0" presId="urn:microsoft.com/office/officeart/2005/8/layout/hProcess9"/>
    <dgm:cxn modelId="{EED9FB31-237D-4688-8E8B-EB4E481FC165}" type="presParOf" srcId="{6A40D08B-5ED0-476D-9CD8-4E9AADCAC182}" destId="{29681CAF-B74F-4FAD-8E3E-AC86119021AF}" srcOrd="0" destOrd="0" presId="urn:microsoft.com/office/officeart/2005/8/layout/hProcess9"/>
    <dgm:cxn modelId="{360D2BA5-93D8-467E-BEC1-638D2D760FF4}" type="presParOf" srcId="{6A40D08B-5ED0-476D-9CD8-4E9AADCAC182}" destId="{945A53A1-1DFB-4EED-BA10-03BF34A74411}" srcOrd="1" destOrd="0" presId="urn:microsoft.com/office/officeart/2005/8/layout/hProcess9"/>
    <dgm:cxn modelId="{49E1C8B5-A085-4BF2-8FA0-5EB66B5BCA86}" type="presParOf" srcId="{945A53A1-1DFB-4EED-BA10-03BF34A74411}" destId="{13C4B42C-34CE-4460-B921-076661E7F024}" srcOrd="0" destOrd="0" presId="urn:microsoft.com/office/officeart/2005/8/layout/hProcess9"/>
    <dgm:cxn modelId="{1065AAFF-369A-421F-9C8D-DA82E4947342}" type="presParOf" srcId="{945A53A1-1DFB-4EED-BA10-03BF34A74411}" destId="{930018C6-FCC0-42A4-96D6-0B0B2D30E954}" srcOrd="1" destOrd="0" presId="urn:microsoft.com/office/officeart/2005/8/layout/hProcess9"/>
    <dgm:cxn modelId="{48305F82-FEF3-485F-992E-AF1254BCCD23}" type="presParOf" srcId="{945A53A1-1DFB-4EED-BA10-03BF34A74411}" destId="{B58BEE39-9E7E-44E2-91EE-133A6A1B33BE}" srcOrd="2" destOrd="0" presId="urn:microsoft.com/office/officeart/2005/8/layout/hProcess9"/>
    <dgm:cxn modelId="{8D8BEB32-2740-4F1D-A65D-BFA72DEB7D96}" type="presParOf" srcId="{945A53A1-1DFB-4EED-BA10-03BF34A74411}" destId="{370861A8-C75A-46F2-A869-498D69B40CB5}" srcOrd="3" destOrd="0" presId="urn:microsoft.com/office/officeart/2005/8/layout/hProcess9"/>
    <dgm:cxn modelId="{979AE561-85BA-469A-B217-81B970E206A0}" type="presParOf" srcId="{945A53A1-1DFB-4EED-BA10-03BF34A74411}" destId="{E8E1E0C9-5EFF-4FB6-B8D3-B7F2023400F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D1808F-4001-4C2D-BF19-59DABEA15555}" type="doc">
      <dgm:prSet loTypeId="urn:microsoft.com/office/officeart/2005/8/layout/hProcess9" loCatId="process" qsTypeId="urn:microsoft.com/office/officeart/2005/8/quickstyle/simple1" qsCatId="simple" csTypeId="urn:microsoft.com/office/officeart/2005/8/colors/accent3_1" csCatId="accent3" phldr="1"/>
      <dgm:spPr/>
    </dgm:pt>
    <dgm:pt modelId="{98807759-42A9-401C-B707-64D6AB99DE50}">
      <dgm:prSet phldrT="[文字]"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TW" altLang="zh-TW" sz="1600" b="1" dirty="0">
              <a:latin typeface="微軟正黑體" panose="020B0604030504040204" pitchFamily="34" charset="-120"/>
              <a:ea typeface="微軟正黑體" panose="020B0604030504040204" pitchFamily="34" charset="-120"/>
            </a:rPr>
            <a:t>透過舉辦多元醫療衛生高峰會和培訓工作坊並建立柬國示範中心支援各國的模式</a:t>
          </a:r>
          <a:endParaRPr lang="zh-TW" altLang="en-US" sz="1600" b="1" dirty="0">
            <a:latin typeface="微軟正黑體" panose="020B0604030504040204" pitchFamily="34" charset="-120"/>
            <a:ea typeface="微軟正黑體" panose="020B0604030504040204" pitchFamily="34" charset="-120"/>
          </a:endParaRPr>
        </a:p>
      </dgm:t>
    </dgm:pt>
    <dgm:pt modelId="{A3394C04-4CD0-43AB-BFA7-710712DCFA24}" type="parTrans" cxnId="{9391A469-396B-4199-9771-1DD4A45F5495}">
      <dgm:prSet/>
      <dgm:spPr/>
      <dgm:t>
        <a:bodyPr/>
        <a:lstStyle/>
        <a:p>
          <a:endParaRPr lang="zh-TW" altLang="en-US"/>
        </a:p>
      </dgm:t>
    </dgm:pt>
    <dgm:pt modelId="{9C393D07-8F3E-4C41-93E6-3066646BD168}" type="sibTrans" cxnId="{9391A469-396B-4199-9771-1DD4A45F5495}">
      <dgm:prSet/>
      <dgm:spPr/>
      <dgm:t>
        <a:bodyPr/>
        <a:lstStyle/>
        <a:p>
          <a:endParaRPr lang="zh-TW" altLang="en-US"/>
        </a:p>
      </dgm:t>
    </dgm:pt>
    <dgm:pt modelId="{A38525FC-5F01-4516-B889-C52ADBA750D1}">
      <dgm:prSet phldrT="[文字]" custT="1"/>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TW" altLang="en-US" sz="1600" b="1" dirty="0">
              <a:effectLst/>
            </a:rPr>
            <a:t>籌辦智慧醫療研討會暨培訓工作坊，建立新南向各國協作發展機制</a:t>
          </a:r>
          <a:endParaRPr lang="zh-TW" sz="1600" b="1" dirty="0">
            <a:effectLst/>
          </a:endParaRPr>
        </a:p>
      </dgm:t>
    </dgm:pt>
    <dgm:pt modelId="{26144F74-73A9-41D8-97E8-04FBB88FDCE0}" type="parTrans" cxnId="{5BF7E57D-0106-448C-9EC8-EE310B2333F8}">
      <dgm:prSet/>
      <dgm:spPr/>
      <dgm:t>
        <a:bodyPr/>
        <a:lstStyle/>
        <a:p>
          <a:endParaRPr lang="zh-TW" altLang="en-US"/>
        </a:p>
      </dgm:t>
    </dgm:pt>
    <dgm:pt modelId="{F3DF2165-3597-4D3A-BD75-B64DE1EB9968}" type="sibTrans" cxnId="{5BF7E57D-0106-448C-9EC8-EE310B2333F8}">
      <dgm:prSet/>
      <dgm:spPr/>
      <dgm:t>
        <a:bodyPr/>
        <a:lstStyle/>
        <a:p>
          <a:endParaRPr lang="zh-TW" altLang="en-US"/>
        </a:p>
      </dgm:t>
    </dgm:pt>
    <dgm:pt modelId="{C22B7705-0B16-4CCC-95C1-F0320200FD6C}">
      <dgm:prSet phldrT="[文字]" custT="1"/>
      <dgm:spPr/>
      <dgm:t>
        <a:bodyPr/>
        <a:lstStyle/>
        <a:p>
          <a:pPr algn="l"/>
          <a:r>
            <a:rPr lang="zh-TW" altLang="en-US" sz="1600" b="1" dirty="0">
              <a:latin typeface="微軟正黑體" panose="020B0604030504040204" pitchFamily="34" charset="-120"/>
              <a:ea typeface="微軟正黑體" panose="020B0604030504040204" pitchFamily="34" charset="-120"/>
            </a:rPr>
            <a:t>舉辦後基因體時代</a:t>
          </a:r>
          <a:r>
            <a:rPr lang="zh-TW" altLang="en-US" sz="1600" b="1" dirty="0">
              <a:solidFill>
                <a:srgbClr val="C00000"/>
              </a:solidFill>
              <a:latin typeface="微軟正黑體" panose="020B0604030504040204" pitchFamily="34" charset="-120"/>
              <a:ea typeface="微軟正黑體" panose="020B0604030504040204" pitchFamily="34" charset="-120"/>
            </a:rPr>
            <a:t>智能資料庫之倫理治理與資料交換</a:t>
          </a:r>
          <a:r>
            <a:rPr lang="zh-TW" altLang="en-US" sz="1600" b="1" dirty="0">
              <a:latin typeface="微軟正黑體" panose="020B0604030504040204" pitchFamily="34" charset="-120"/>
              <a:ea typeface="微軟正黑體" panose="020B0604030504040204" pitchFamily="34" charset="-120"/>
            </a:rPr>
            <a:t>及合作研究研討會暨培訓工作坊，定義亞洲生命倫理學之典範</a:t>
          </a:r>
        </a:p>
      </dgm:t>
    </dgm:pt>
    <dgm:pt modelId="{98AC6DF6-48E9-4FFA-BD4D-A63B0B969CCB}" type="parTrans" cxnId="{5E990C66-1B51-4922-93E1-A352F45421DF}">
      <dgm:prSet/>
      <dgm:spPr/>
      <dgm:t>
        <a:bodyPr/>
        <a:lstStyle/>
        <a:p>
          <a:endParaRPr lang="zh-TW" altLang="en-US"/>
        </a:p>
      </dgm:t>
    </dgm:pt>
    <dgm:pt modelId="{B8DF0718-C0C5-43A4-928F-DC2B5A47DF57}" type="sibTrans" cxnId="{5E990C66-1B51-4922-93E1-A352F45421DF}">
      <dgm:prSet/>
      <dgm:spPr/>
      <dgm:t>
        <a:bodyPr/>
        <a:lstStyle/>
        <a:p>
          <a:endParaRPr lang="zh-TW" altLang="en-US"/>
        </a:p>
      </dgm:t>
    </dgm:pt>
    <dgm:pt modelId="{6A40D08B-5ED0-476D-9CD8-4E9AADCAC182}" type="pres">
      <dgm:prSet presAssocID="{9FD1808F-4001-4C2D-BF19-59DABEA15555}" presName="CompostProcess" presStyleCnt="0">
        <dgm:presLayoutVars>
          <dgm:dir/>
          <dgm:resizeHandles val="exact"/>
        </dgm:presLayoutVars>
      </dgm:prSet>
      <dgm:spPr/>
    </dgm:pt>
    <dgm:pt modelId="{29681CAF-B74F-4FAD-8E3E-AC86119021AF}" type="pres">
      <dgm:prSet presAssocID="{9FD1808F-4001-4C2D-BF19-59DABEA15555}" presName="arrow" presStyleLbl="bgShp" presStyleIdx="0" presStyleCnt="1"/>
      <dgm:spPr/>
    </dgm:pt>
    <dgm:pt modelId="{945A53A1-1DFB-4EED-BA10-03BF34A74411}" type="pres">
      <dgm:prSet presAssocID="{9FD1808F-4001-4C2D-BF19-59DABEA15555}" presName="linearProcess" presStyleCnt="0"/>
      <dgm:spPr/>
    </dgm:pt>
    <dgm:pt modelId="{13C4B42C-34CE-4460-B921-076661E7F024}" type="pres">
      <dgm:prSet presAssocID="{98807759-42A9-401C-B707-64D6AB99DE50}" presName="textNode" presStyleLbl="node1" presStyleIdx="0" presStyleCnt="3">
        <dgm:presLayoutVars>
          <dgm:bulletEnabled val="1"/>
        </dgm:presLayoutVars>
      </dgm:prSet>
      <dgm:spPr/>
    </dgm:pt>
    <dgm:pt modelId="{930018C6-FCC0-42A4-96D6-0B0B2D30E954}" type="pres">
      <dgm:prSet presAssocID="{9C393D07-8F3E-4C41-93E6-3066646BD168}" presName="sibTrans" presStyleCnt="0"/>
      <dgm:spPr/>
    </dgm:pt>
    <dgm:pt modelId="{B58BEE39-9E7E-44E2-91EE-133A6A1B33BE}" type="pres">
      <dgm:prSet presAssocID="{A38525FC-5F01-4516-B889-C52ADBA750D1}" presName="textNode" presStyleLbl="node1" presStyleIdx="1" presStyleCnt="3">
        <dgm:presLayoutVars>
          <dgm:bulletEnabled val="1"/>
        </dgm:presLayoutVars>
      </dgm:prSet>
      <dgm:spPr/>
    </dgm:pt>
    <dgm:pt modelId="{370861A8-C75A-46F2-A869-498D69B40CB5}" type="pres">
      <dgm:prSet presAssocID="{F3DF2165-3597-4D3A-BD75-B64DE1EB9968}" presName="sibTrans" presStyleCnt="0"/>
      <dgm:spPr/>
    </dgm:pt>
    <dgm:pt modelId="{E8E1E0C9-5EFF-4FB6-B8D3-B7F2023400FE}" type="pres">
      <dgm:prSet presAssocID="{C22B7705-0B16-4CCC-95C1-F0320200FD6C}" presName="textNode" presStyleLbl="node1" presStyleIdx="2" presStyleCnt="3">
        <dgm:presLayoutVars>
          <dgm:bulletEnabled val="1"/>
        </dgm:presLayoutVars>
      </dgm:prSet>
      <dgm:spPr/>
    </dgm:pt>
  </dgm:ptLst>
  <dgm:cxnLst>
    <dgm:cxn modelId="{5E990C66-1B51-4922-93E1-A352F45421DF}" srcId="{9FD1808F-4001-4C2D-BF19-59DABEA15555}" destId="{C22B7705-0B16-4CCC-95C1-F0320200FD6C}" srcOrd="2" destOrd="0" parTransId="{98AC6DF6-48E9-4FFA-BD4D-A63B0B969CCB}" sibTransId="{B8DF0718-C0C5-43A4-928F-DC2B5A47DF57}"/>
    <dgm:cxn modelId="{9391A469-396B-4199-9771-1DD4A45F5495}" srcId="{9FD1808F-4001-4C2D-BF19-59DABEA15555}" destId="{98807759-42A9-401C-B707-64D6AB99DE50}" srcOrd="0" destOrd="0" parTransId="{A3394C04-4CD0-43AB-BFA7-710712DCFA24}" sibTransId="{9C393D07-8F3E-4C41-93E6-3066646BD168}"/>
    <dgm:cxn modelId="{5BF7E57D-0106-448C-9EC8-EE310B2333F8}" srcId="{9FD1808F-4001-4C2D-BF19-59DABEA15555}" destId="{A38525FC-5F01-4516-B889-C52ADBA750D1}" srcOrd="1" destOrd="0" parTransId="{26144F74-73A9-41D8-97E8-04FBB88FDCE0}" sibTransId="{F3DF2165-3597-4D3A-BD75-B64DE1EB9968}"/>
    <dgm:cxn modelId="{FCFB6C8A-DB0E-4EE3-A0A4-3C940D1A7A50}" type="presOf" srcId="{C22B7705-0B16-4CCC-95C1-F0320200FD6C}" destId="{E8E1E0C9-5EFF-4FB6-B8D3-B7F2023400FE}" srcOrd="0" destOrd="0" presId="urn:microsoft.com/office/officeart/2005/8/layout/hProcess9"/>
    <dgm:cxn modelId="{AEAF988C-CCD9-42F0-B854-D66121686C7B}" type="presOf" srcId="{98807759-42A9-401C-B707-64D6AB99DE50}" destId="{13C4B42C-34CE-4460-B921-076661E7F024}" srcOrd="0" destOrd="0" presId="urn:microsoft.com/office/officeart/2005/8/layout/hProcess9"/>
    <dgm:cxn modelId="{43E1A5EA-E333-4D04-9F67-22464E2CB1D0}" type="presOf" srcId="{A38525FC-5F01-4516-B889-C52ADBA750D1}" destId="{B58BEE39-9E7E-44E2-91EE-133A6A1B33BE}" srcOrd="0" destOrd="0" presId="urn:microsoft.com/office/officeart/2005/8/layout/hProcess9"/>
    <dgm:cxn modelId="{2FF6A3ED-80E5-4809-A9ED-9EF34F75604F}" type="presOf" srcId="{9FD1808F-4001-4C2D-BF19-59DABEA15555}" destId="{6A40D08B-5ED0-476D-9CD8-4E9AADCAC182}" srcOrd="0" destOrd="0" presId="urn:microsoft.com/office/officeart/2005/8/layout/hProcess9"/>
    <dgm:cxn modelId="{D2AC33C8-BBA4-4DCC-8E1D-C9E2EF1AD375}" type="presParOf" srcId="{6A40D08B-5ED0-476D-9CD8-4E9AADCAC182}" destId="{29681CAF-B74F-4FAD-8E3E-AC86119021AF}" srcOrd="0" destOrd="0" presId="urn:microsoft.com/office/officeart/2005/8/layout/hProcess9"/>
    <dgm:cxn modelId="{655A9D67-08ED-4EE9-80AE-BB8BE9B89198}" type="presParOf" srcId="{6A40D08B-5ED0-476D-9CD8-4E9AADCAC182}" destId="{945A53A1-1DFB-4EED-BA10-03BF34A74411}" srcOrd="1" destOrd="0" presId="urn:microsoft.com/office/officeart/2005/8/layout/hProcess9"/>
    <dgm:cxn modelId="{1C4B5B58-C890-4548-8D29-965DD6D2C35D}" type="presParOf" srcId="{945A53A1-1DFB-4EED-BA10-03BF34A74411}" destId="{13C4B42C-34CE-4460-B921-076661E7F024}" srcOrd="0" destOrd="0" presId="urn:microsoft.com/office/officeart/2005/8/layout/hProcess9"/>
    <dgm:cxn modelId="{B9242142-B16B-4A61-9980-AD9728324FA6}" type="presParOf" srcId="{945A53A1-1DFB-4EED-BA10-03BF34A74411}" destId="{930018C6-FCC0-42A4-96D6-0B0B2D30E954}" srcOrd="1" destOrd="0" presId="urn:microsoft.com/office/officeart/2005/8/layout/hProcess9"/>
    <dgm:cxn modelId="{E7CC00BB-28AB-496C-BAC8-3F5AEE82F473}" type="presParOf" srcId="{945A53A1-1DFB-4EED-BA10-03BF34A74411}" destId="{B58BEE39-9E7E-44E2-91EE-133A6A1B33BE}" srcOrd="2" destOrd="0" presId="urn:microsoft.com/office/officeart/2005/8/layout/hProcess9"/>
    <dgm:cxn modelId="{81AAA446-954D-4D2C-BB17-AEB8B6E5148E}" type="presParOf" srcId="{945A53A1-1DFB-4EED-BA10-03BF34A74411}" destId="{370861A8-C75A-46F2-A869-498D69B40CB5}" srcOrd="3" destOrd="0" presId="urn:microsoft.com/office/officeart/2005/8/layout/hProcess9"/>
    <dgm:cxn modelId="{5A102572-5E62-4234-8178-B2E881B72F59}" type="presParOf" srcId="{945A53A1-1DFB-4EED-BA10-03BF34A74411}" destId="{E8E1E0C9-5EFF-4FB6-B8D3-B7F2023400F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B27A4-03EC-4488-9FEE-2116A9C613F6}">
      <dsp:nvSpPr>
        <dsp:cNvPr id="0" name=""/>
        <dsp:cNvSpPr/>
      </dsp:nvSpPr>
      <dsp:spPr>
        <a:xfrm>
          <a:off x="3364446" y="1651576"/>
          <a:ext cx="2672163" cy="678861"/>
        </a:xfrm>
        <a:custGeom>
          <a:avLst/>
          <a:gdLst/>
          <a:ahLst/>
          <a:cxnLst/>
          <a:rect l="0" t="0" r="0" b="0"/>
          <a:pathLst>
            <a:path>
              <a:moveTo>
                <a:pt x="0" y="0"/>
              </a:moveTo>
              <a:lnTo>
                <a:pt x="0" y="575911"/>
              </a:lnTo>
              <a:lnTo>
                <a:pt x="2672163" y="575911"/>
              </a:lnTo>
              <a:lnTo>
                <a:pt x="2672163" y="678861"/>
              </a:lnTo>
            </a:path>
          </a:pathLst>
        </a:custGeom>
        <a:noFill/>
        <a:ln w="25400" cap="flat" cmpd="dbl"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CAB1EA-DB15-49C5-929E-ABFFEF0ABF41}">
      <dsp:nvSpPr>
        <dsp:cNvPr id="0" name=""/>
        <dsp:cNvSpPr/>
      </dsp:nvSpPr>
      <dsp:spPr>
        <a:xfrm>
          <a:off x="3364446" y="1651576"/>
          <a:ext cx="1341511" cy="678861"/>
        </a:xfrm>
        <a:custGeom>
          <a:avLst/>
          <a:gdLst/>
          <a:ahLst/>
          <a:cxnLst/>
          <a:rect l="0" t="0" r="0" b="0"/>
          <a:pathLst>
            <a:path>
              <a:moveTo>
                <a:pt x="0" y="0"/>
              </a:moveTo>
              <a:lnTo>
                <a:pt x="0" y="575911"/>
              </a:lnTo>
              <a:lnTo>
                <a:pt x="1341511" y="575911"/>
              </a:lnTo>
              <a:lnTo>
                <a:pt x="1341511" y="678861"/>
              </a:lnTo>
            </a:path>
          </a:pathLst>
        </a:custGeom>
        <a:noFill/>
        <a:ln w="25400" cap="flat" cmpd="dbl"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26FB07-6DE8-4CAC-8A2E-23B63E0264A9}">
      <dsp:nvSpPr>
        <dsp:cNvPr id="0" name=""/>
        <dsp:cNvSpPr/>
      </dsp:nvSpPr>
      <dsp:spPr>
        <a:xfrm>
          <a:off x="3302495" y="1651576"/>
          <a:ext cx="91440" cy="678861"/>
        </a:xfrm>
        <a:custGeom>
          <a:avLst/>
          <a:gdLst/>
          <a:ahLst/>
          <a:cxnLst/>
          <a:rect l="0" t="0" r="0" b="0"/>
          <a:pathLst>
            <a:path>
              <a:moveTo>
                <a:pt x="61951" y="0"/>
              </a:moveTo>
              <a:lnTo>
                <a:pt x="61951" y="575911"/>
              </a:lnTo>
              <a:lnTo>
                <a:pt x="45720" y="575911"/>
              </a:lnTo>
              <a:lnTo>
                <a:pt x="45720" y="678861"/>
              </a:lnTo>
            </a:path>
          </a:pathLst>
        </a:custGeom>
        <a:noFill/>
        <a:ln w="25400" cap="flat" cmpd="dbl"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713669-E5B0-4822-9D2C-65D3B99DD292}">
      <dsp:nvSpPr>
        <dsp:cNvPr id="0" name=""/>
        <dsp:cNvSpPr/>
      </dsp:nvSpPr>
      <dsp:spPr>
        <a:xfrm>
          <a:off x="1983667" y="1651576"/>
          <a:ext cx="1380779" cy="678861"/>
        </a:xfrm>
        <a:custGeom>
          <a:avLst/>
          <a:gdLst/>
          <a:ahLst/>
          <a:cxnLst/>
          <a:rect l="0" t="0" r="0" b="0"/>
          <a:pathLst>
            <a:path>
              <a:moveTo>
                <a:pt x="1380779" y="0"/>
              </a:moveTo>
              <a:lnTo>
                <a:pt x="1380779" y="575911"/>
              </a:lnTo>
              <a:lnTo>
                <a:pt x="0" y="575911"/>
              </a:lnTo>
              <a:lnTo>
                <a:pt x="0" y="678861"/>
              </a:lnTo>
            </a:path>
          </a:pathLst>
        </a:custGeom>
        <a:noFill/>
        <a:ln w="25400" cap="flat" cmpd="dbl"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C08CDC-9C99-4AC0-9DD8-6140B337A94A}">
      <dsp:nvSpPr>
        <dsp:cNvPr id="0" name=""/>
        <dsp:cNvSpPr/>
      </dsp:nvSpPr>
      <dsp:spPr>
        <a:xfrm>
          <a:off x="606799" y="1651576"/>
          <a:ext cx="2757647" cy="678861"/>
        </a:xfrm>
        <a:custGeom>
          <a:avLst/>
          <a:gdLst/>
          <a:ahLst/>
          <a:cxnLst/>
          <a:rect l="0" t="0" r="0" b="0"/>
          <a:pathLst>
            <a:path>
              <a:moveTo>
                <a:pt x="2757647" y="0"/>
              </a:moveTo>
              <a:lnTo>
                <a:pt x="2757647" y="575911"/>
              </a:lnTo>
              <a:lnTo>
                <a:pt x="0" y="575911"/>
              </a:lnTo>
              <a:lnTo>
                <a:pt x="0" y="678861"/>
              </a:lnTo>
            </a:path>
          </a:pathLst>
        </a:custGeom>
        <a:noFill/>
        <a:ln w="25400" cap="flat" cmpd="dbl"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9487E1-3615-4921-B208-BF09E64C7375}">
      <dsp:nvSpPr>
        <dsp:cNvPr id="0" name=""/>
        <dsp:cNvSpPr/>
      </dsp:nvSpPr>
      <dsp:spPr>
        <a:xfrm>
          <a:off x="1512167" y="670937"/>
          <a:ext cx="3704558" cy="980639"/>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t>醫療科技人文發展中心</a:t>
          </a:r>
        </a:p>
      </dsp:txBody>
      <dsp:txXfrm>
        <a:off x="1512167" y="670937"/>
        <a:ext cx="3704558" cy="980639"/>
      </dsp:txXfrm>
    </dsp:sp>
    <dsp:sp modelId="{2C089F23-457F-48B7-8A20-4384DBC9DD9F}">
      <dsp:nvSpPr>
        <dsp:cNvPr id="0" name=""/>
        <dsp:cNvSpPr/>
      </dsp:nvSpPr>
      <dsp:spPr>
        <a:xfrm>
          <a:off x="2141" y="2330438"/>
          <a:ext cx="1209317" cy="891175"/>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醫療發展組</a:t>
          </a:r>
        </a:p>
      </dsp:txBody>
      <dsp:txXfrm>
        <a:off x="2141" y="2330438"/>
        <a:ext cx="1209317" cy="891175"/>
      </dsp:txXfrm>
    </dsp:sp>
    <dsp:sp modelId="{5F11BFFF-93F6-40C8-90E1-D3E3D615A925}">
      <dsp:nvSpPr>
        <dsp:cNvPr id="0" name=""/>
        <dsp:cNvSpPr/>
      </dsp:nvSpPr>
      <dsp:spPr>
        <a:xfrm>
          <a:off x="1417360" y="2330438"/>
          <a:ext cx="1132614" cy="913535"/>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教學與專業發展組</a:t>
          </a:r>
        </a:p>
      </dsp:txBody>
      <dsp:txXfrm>
        <a:off x="1417360" y="2330438"/>
        <a:ext cx="1132614" cy="913535"/>
      </dsp:txXfrm>
    </dsp:sp>
    <dsp:sp modelId="{A0D11509-3091-4D22-A3C7-8A57E744DF2A}">
      <dsp:nvSpPr>
        <dsp:cNvPr id="0" name=""/>
        <dsp:cNvSpPr/>
      </dsp:nvSpPr>
      <dsp:spPr>
        <a:xfrm>
          <a:off x="2755875" y="2330438"/>
          <a:ext cx="1184678" cy="870688"/>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產學合作發展組</a:t>
          </a:r>
        </a:p>
      </dsp:txBody>
      <dsp:txXfrm>
        <a:off x="2755875" y="2330438"/>
        <a:ext cx="1184678" cy="870688"/>
      </dsp:txXfrm>
    </dsp:sp>
    <dsp:sp modelId="{B0C52FAD-3B0E-40FD-A680-D181FEE28FB1}">
      <dsp:nvSpPr>
        <dsp:cNvPr id="0" name=""/>
        <dsp:cNvSpPr/>
      </dsp:nvSpPr>
      <dsp:spPr>
        <a:xfrm>
          <a:off x="4146455" y="2330438"/>
          <a:ext cx="1119005" cy="885483"/>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國際合作組</a:t>
          </a:r>
        </a:p>
      </dsp:txBody>
      <dsp:txXfrm>
        <a:off x="4146455" y="2330438"/>
        <a:ext cx="1119005" cy="885483"/>
      </dsp:txXfrm>
    </dsp:sp>
    <dsp:sp modelId="{F8598A7A-28A9-4CAD-99D6-13FA03F5B3C2}">
      <dsp:nvSpPr>
        <dsp:cNvPr id="0" name=""/>
        <dsp:cNvSpPr/>
      </dsp:nvSpPr>
      <dsp:spPr>
        <a:xfrm>
          <a:off x="5471362" y="2330438"/>
          <a:ext cx="1130496" cy="928330"/>
        </a:xfrm>
        <a:prstGeom prst="rect">
          <a:avLst/>
        </a:prstGeom>
        <a:solidFill>
          <a:schemeClr val="accent1">
            <a:hueOff val="0"/>
            <a:satOff val="0"/>
            <a:lumOff val="0"/>
            <a:alphaOff val="0"/>
          </a:schemeClr>
        </a:solidFill>
        <a:ln w="25400" cap="flat" cmpd="dbl"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zh-TW" altLang="en-US" sz="1600" kern="1200" dirty="0"/>
            <a:t>區域生命倫理和醫學人文推動組</a:t>
          </a:r>
        </a:p>
      </dsp:txBody>
      <dsp:txXfrm>
        <a:off x="5471362" y="2330438"/>
        <a:ext cx="1130496" cy="928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81CAF-B74F-4FAD-8E3E-AC86119021AF}">
      <dsp:nvSpPr>
        <dsp:cNvPr id="0" name=""/>
        <dsp:cNvSpPr/>
      </dsp:nvSpPr>
      <dsp:spPr>
        <a:xfrm>
          <a:off x="659676" y="0"/>
          <a:ext cx="7344816" cy="4937638"/>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C4B42C-34CE-4460-B921-076661E7F024}">
      <dsp:nvSpPr>
        <dsp:cNvPr id="0" name=""/>
        <dsp:cNvSpPr/>
      </dsp:nvSpPr>
      <dsp:spPr>
        <a:xfrm>
          <a:off x="3040" y="1447863"/>
          <a:ext cx="2665581" cy="2041910"/>
        </a:xfrm>
        <a:prstGeom prst="roundRect">
          <a:avLst/>
        </a:prstGeom>
        <a:solidFill>
          <a:schemeClr val="lt1">
            <a:hueOff val="0"/>
            <a:satOff val="0"/>
            <a:lumOff val="0"/>
            <a:alphaOff val="0"/>
          </a:schemeClr>
        </a:solidFill>
        <a:ln w="25400" cap="flat" cmpd="dbl"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217805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掌握台灣有意輸出柬埔寨之醫材、藥品、牙材及輔具等醫衛廠商之供應鏈，協助商品之輸出，完成藥證之申請。</a:t>
          </a:r>
        </a:p>
      </dsp:txBody>
      <dsp:txXfrm>
        <a:off x="102718" y="1547541"/>
        <a:ext cx="2466225" cy="1842554"/>
      </dsp:txXfrm>
    </dsp:sp>
    <dsp:sp modelId="{B58BEE39-9E7E-44E2-91EE-133A6A1B33BE}">
      <dsp:nvSpPr>
        <dsp:cNvPr id="0" name=""/>
        <dsp:cNvSpPr/>
      </dsp:nvSpPr>
      <dsp:spPr>
        <a:xfrm>
          <a:off x="3027677" y="1481291"/>
          <a:ext cx="2625593" cy="1975055"/>
        </a:xfrm>
        <a:prstGeom prst="roundRect">
          <a:avLst/>
        </a:prstGeom>
        <a:solidFill>
          <a:schemeClr val="lt1">
            <a:hueOff val="0"/>
            <a:satOff val="0"/>
            <a:lumOff val="0"/>
            <a:alphaOff val="0"/>
          </a:schemeClr>
        </a:solidFill>
        <a:ln w="25400" cap="flat" cmpd="dbl"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1800" b="1" kern="1200" dirty="0">
              <a:effectLst/>
              <a:latin typeface="微軟正黑體" panose="020B0604030504040204" pitchFamily="34" charset="-120"/>
              <a:ea typeface="微軟正黑體" panose="020B0604030504040204" pitchFamily="34" charset="-120"/>
            </a:rPr>
            <a:t>搭配跨越國境</a:t>
          </a:r>
          <a:r>
            <a:rPr lang="zh-TW" altLang="en-US" sz="1800" b="1" kern="1200" dirty="0">
              <a:solidFill>
                <a:srgbClr val="C00000"/>
              </a:solidFill>
              <a:effectLst/>
              <a:latin typeface="微軟正黑體" panose="020B0604030504040204" pitchFamily="34" charset="-120"/>
              <a:ea typeface="微軟正黑體" panose="020B0604030504040204" pitchFamily="34" charset="-120"/>
            </a:rPr>
            <a:t>做中學</a:t>
          </a:r>
          <a:r>
            <a:rPr lang="zh-TW" altLang="en-US" sz="1800" b="1" kern="1200" dirty="0">
              <a:effectLst/>
              <a:latin typeface="微軟正黑體" panose="020B0604030504040204" pitchFamily="34" charset="-120"/>
              <a:ea typeface="微軟正黑體" panose="020B0604030504040204" pitchFamily="34" charset="-120"/>
            </a:rPr>
            <a:t>之概念，邀集台灣合作廠商合辦醫材、藥品、牙材及輔具產業舉辦系列</a:t>
          </a:r>
          <a:r>
            <a:rPr lang="zh-TW" altLang="en-US" sz="1800" b="1" kern="1200" dirty="0">
              <a:solidFill>
                <a:srgbClr val="C00000"/>
              </a:solidFill>
              <a:effectLst/>
              <a:latin typeface="微軟正黑體" panose="020B0604030504040204" pitchFamily="34" charset="-120"/>
              <a:ea typeface="微軟正黑體" panose="020B0604030504040204" pitchFamily="34" charset="-120"/>
            </a:rPr>
            <a:t>培訓課程</a:t>
          </a:r>
          <a:r>
            <a:rPr lang="zh-TW" altLang="en-US" sz="1800" b="1" kern="1200" dirty="0">
              <a:effectLst/>
              <a:latin typeface="微軟正黑體" panose="020B0604030504040204" pitchFamily="34" charset="-120"/>
              <a:ea typeface="微軟正黑體" panose="020B0604030504040204" pitchFamily="34" charset="-120"/>
            </a:rPr>
            <a:t>。</a:t>
          </a:r>
        </a:p>
      </dsp:txBody>
      <dsp:txXfrm>
        <a:off x="3124091" y="1577705"/>
        <a:ext cx="2432765" cy="1782227"/>
      </dsp:txXfrm>
    </dsp:sp>
    <dsp:sp modelId="{E8E1E0C9-5EFF-4FB6-B8D3-B7F2023400FE}">
      <dsp:nvSpPr>
        <dsp:cNvPr id="0" name=""/>
        <dsp:cNvSpPr/>
      </dsp:nvSpPr>
      <dsp:spPr>
        <a:xfrm>
          <a:off x="6012326" y="1481291"/>
          <a:ext cx="2625593" cy="1975055"/>
        </a:xfrm>
        <a:prstGeom prst="roundRect">
          <a:avLst/>
        </a:prstGeom>
        <a:solidFill>
          <a:schemeClr val="lt1">
            <a:hueOff val="0"/>
            <a:satOff val="0"/>
            <a:lumOff val="0"/>
            <a:alphaOff val="0"/>
          </a:schemeClr>
        </a:solidFill>
        <a:ln w="25400" cap="flat" cmpd="dbl"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zh-TW" altLang="en-US" sz="1800" b="1" kern="1200" dirty="0">
              <a:latin typeface="微軟正黑體" panose="020B0604030504040204" pitchFamily="34" charset="-120"/>
              <a:ea typeface="微軟正黑體" panose="020B0604030504040204" pitchFamily="34" charset="-120"/>
            </a:rPr>
            <a:t>持續推展醫材、藥品、牙材及輔具等產業於柬埔寨當地之運用，並為輸往東協其他各國做準備。</a:t>
          </a:r>
        </a:p>
      </dsp:txBody>
      <dsp:txXfrm>
        <a:off x="6108740" y="1577705"/>
        <a:ext cx="2432765" cy="17822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681CAF-B74F-4FAD-8E3E-AC86119021AF}">
      <dsp:nvSpPr>
        <dsp:cNvPr id="0" name=""/>
        <dsp:cNvSpPr/>
      </dsp:nvSpPr>
      <dsp:spPr>
        <a:xfrm>
          <a:off x="577864" y="0"/>
          <a:ext cx="6549127" cy="464960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C4B42C-34CE-4460-B921-076661E7F024}">
      <dsp:nvSpPr>
        <dsp:cNvPr id="0" name=""/>
        <dsp:cNvSpPr/>
      </dsp:nvSpPr>
      <dsp:spPr>
        <a:xfrm>
          <a:off x="423" y="1394881"/>
          <a:ext cx="2364596" cy="1859842"/>
        </a:xfrm>
        <a:prstGeom prst="roundRect">
          <a:avLst/>
        </a:prstGeom>
        <a:solidFill>
          <a:schemeClr val="lt1">
            <a:hueOff val="0"/>
            <a:satOff val="0"/>
            <a:lumOff val="0"/>
            <a:alphaOff val="0"/>
          </a:schemeClr>
        </a:solidFill>
        <a:ln w="25400" cap="flat" cmpd="dbl"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1600" b="1" kern="1200" dirty="0">
              <a:latin typeface="微軟正黑體" panose="020B0604030504040204" pitchFamily="34" charset="-120"/>
              <a:ea typeface="微軟正黑體" panose="020B0604030504040204" pitchFamily="34" charset="-120"/>
            </a:rPr>
            <a:t>透過舉辦多元醫療衛生高峰會和培訓工作坊並建立柬國示範中心支援各國的模式</a:t>
          </a:r>
        </a:p>
      </dsp:txBody>
      <dsp:txXfrm>
        <a:off x="91213" y="1485671"/>
        <a:ext cx="2183016" cy="1678262"/>
      </dsp:txXfrm>
    </dsp:sp>
    <dsp:sp modelId="{B58BEE39-9E7E-44E2-91EE-133A6A1B33BE}">
      <dsp:nvSpPr>
        <dsp:cNvPr id="0" name=""/>
        <dsp:cNvSpPr/>
      </dsp:nvSpPr>
      <dsp:spPr>
        <a:xfrm>
          <a:off x="2670129" y="1394881"/>
          <a:ext cx="2364596" cy="1859842"/>
        </a:xfrm>
        <a:prstGeom prst="roundRect">
          <a:avLst/>
        </a:prstGeom>
        <a:solidFill>
          <a:schemeClr val="lt1">
            <a:hueOff val="0"/>
            <a:satOff val="0"/>
            <a:lumOff val="0"/>
            <a:alphaOff val="0"/>
          </a:schemeClr>
        </a:solidFill>
        <a:ln w="25400" cap="flat" cmpd="dbl"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1600" b="1" kern="1200" dirty="0">
              <a:effectLst/>
            </a:rPr>
            <a:t>籌辦智慧醫療研討會暨培訓工作坊，建立新南向各國協作發展機制</a:t>
          </a:r>
        </a:p>
      </dsp:txBody>
      <dsp:txXfrm>
        <a:off x="2760919" y="1485671"/>
        <a:ext cx="2183016" cy="1678262"/>
      </dsp:txXfrm>
    </dsp:sp>
    <dsp:sp modelId="{E8E1E0C9-5EFF-4FB6-B8D3-B7F2023400FE}">
      <dsp:nvSpPr>
        <dsp:cNvPr id="0" name=""/>
        <dsp:cNvSpPr/>
      </dsp:nvSpPr>
      <dsp:spPr>
        <a:xfrm>
          <a:off x="5339835" y="1394881"/>
          <a:ext cx="2364596" cy="1859842"/>
        </a:xfrm>
        <a:prstGeom prst="roundRect">
          <a:avLst/>
        </a:prstGeom>
        <a:solidFill>
          <a:schemeClr val="lt1">
            <a:hueOff val="0"/>
            <a:satOff val="0"/>
            <a:lumOff val="0"/>
            <a:alphaOff val="0"/>
          </a:schemeClr>
        </a:solidFill>
        <a:ln w="25400" cap="flat" cmpd="dbl"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zh-TW" altLang="en-US" sz="1600" b="1" kern="1200" dirty="0">
              <a:latin typeface="微軟正黑體" panose="020B0604030504040204" pitchFamily="34" charset="-120"/>
              <a:ea typeface="微軟正黑體" panose="020B0604030504040204" pitchFamily="34" charset="-120"/>
            </a:rPr>
            <a:t>舉辦後基因體時代</a:t>
          </a:r>
          <a:r>
            <a:rPr lang="zh-TW" altLang="en-US" sz="1600" b="1" kern="1200" dirty="0">
              <a:solidFill>
                <a:srgbClr val="C00000"/>
              </a:solidFill>
              <a:latin typeface="微軟正黑體" panose="020B0604030504040204" pitchFamily="34" charset="-120"/>
              <a:ea typeface="微軟正黑體" panose="020B0604030504040204" pitchFamily="34" charset="-120"/>
            </a:rPr>
            <a:t>智能資料庫之倫理治理與資料交換</a:t>
          </a:r>
          <a:r>
            <a:rPr lang="zh-TW" altLang="en-US" sz="1600" b="1" kern="1200" dirty="0">
              <a:latin typeface="微軟正黑體" panose="020B0604030504040204" pitchFamily="34" charset="-120"/>
              <a:ea typeface="微軟正黑體" panose="020B0604030504040204" pitchFamily="34" charset="-120"/>
            </a:rPr>
            <a:t>及合作研究研討會暨培訓工作坊，定義亞洲生命倫理學之典範</a:t>
          </a:r>
        </a:p>
      </dsp:txBody>
      <dsp:txXfrm>
        <a:off x="5430625" y="1485671"/>
        <a:ext cx="2183016" cy="167826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zh-TW" altLang="en-US"/>
          </a:p>
        </p:txBody>
      </p:sp>
      <p:sp>
        <p:nvSpPr>
          <p:cNvPr id="78851" name="Rectangle 3"/>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54FA49FA-E6DC-8A49-90EC-45AA1E528725}" type="datetimeFigureOut">
              <a:rPr lang="zh-TW" altLang="en-US"/>
              <a:pPr>
                <a:defRPr/>
              </a:pPr>
              <a:t>2021/5/25</a:t>
            </a:fld>
            <a:endParaRPr lang="en-US" altLang="zh-TW" dirty="0"/>
          </a:p>
        </p:txBody>
      </p:sp>
      <p:sp>
        <p:nvSpPr>
          <p:cNvPr id="78852" name="Rectangle 4"/>
          <p:cNvSpPr>
            <a:spLocks noGrp="1" noChangeArrowheads="1"/>
          </p:cNvSpPr>
          <p:nvPr>
            <p:ph type="ftr" sz="quarter" idx="2"/>
          </p:nvPr>
        </p:nvSpPr>
        <p:spPr bwMode="auto">
          <a:xfrm>
            <a:off x="0"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新細明體" pitchFamily="18" charset="-120"/>
                <a:cs typeface="+mn-cs"/>
              </a:defRPr>
            </a:lvl1pPr>
          </a:lstStyle>
          <a:p>
            <a:pPr>
              <a:defRPr/>
            </a:pPr>
            <a:endParaRPr lang="zh-TW" altLang="en-US"/>
          </a:p>
        </p:txBody>
      </p:sp>
      <p:sp>
        <p:nvSpPr>
          <p:cNvPr id="78853" name="Rectangle 5"/>
          <p:cNvSpPr>
            <a:spLocks noGrp="1" noChangeArrowheads="1"/>
          </p:cNvSpPr>
          <p:nvPr>
            <p:ph type="sldNum" sz="quarter" idx="3"/>
          </p:nvPr>
        </p:nvSpPr>
        <p:spPr bwMode="auto">
          <a:xfrm>
            <a:off x="3851275" y="9380538"/>
            <a:ext cx="2946400" cy="4937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005708D-940F-394F-88EA-A1C81035BD6B}" type="slidenum">
              <a:rPr lang="zh-TW" altLang="en-US"/>
              <a:pPr>
                <a:defRPr/>
              </a:pPr>
              <a:t>‹#›</a:t>
            </a:fld>
            <a:endParaRPr lang="en-US" altLang="zh-TW" dirty="0"/>
          </a:p>
        </p:txBody>
      </p:sp>
    </p:spTree>
    <p:extLst>
      <p:ext uri="{BB962C8B-B14F-4D97-AF65-F5344CB8AC3E}">
        <p14:creationId xmlns:p14="http://schemas.microsoft.com/office/powerpoint/2010/main" val="1042202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Times New Roman" pitchFamily="18" charset="0"/>
                <a:ea typeface="新細明體" pitchFamily="18" charset="-120"/>
                <a:cs typeface="+mn-cs"/>
              </a:defRPr>
            </a:lvl1pPr>
          </a:lstStyle>
          <a:p>
            <a:pPr>
              <a:defRPr/>
            </a:pPr>
            <a:endParaRPr lang="en-US"/>
          </a:p>
        </p:txBody>
      </p:sp>
      <p:sp>
        <p:nvSpPr>
          <p:cNvPr id="3" name="日期版面配置區 2"/>
          <p:cNvSpPr>
            <a:spLocks noGrp="1"/>
          </p:cNvSpPr>
          <p:nvPr>
            <p:ph type="dt" idx="1"/>
          </p:nvPr>
        </p:nvSpPr>
        <p:spPr>
          <a:xfrm>
            <a:off x="3849688" y="0"/>
            <a:ext cx="2946400" cy="493713"/>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1BFD3AD-FEC7-C549-928D-A7031AC8270C}" type="datetimeFigureOut">
              <a:rPr lang="en-US"/>
              <a:pPr>
                <a:defRPr/>
              </a:pPr>
              <a:t>5/25/2021</a:t>
            </a:fld>
            <a:endParaRPr lang="en-US" dirty="0"/>
          </a:p>
        </p:txBody>
      </p:sp>
      <p:sp>
        <p:nvSpPr>
          <p:cNvPr id="4" name="投影片圖像版面配置區 3"/>
          <p:cNvSpPr>
            <a:spLocks noGrp="1" noRot="1" noChangeAspect="1"/>
          </p:cNvSpPr>
          <p:nvPr>
            <p:ph type="sldImg" idx="2"/>
          </p:nvPr>
        </p:nvSpPr>
        <p:spPr>
          <a:xfrm>
            <a:off x="107950" y="739775"/>
            <a:ext cx="6581775" cy="37036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備忘稿版面配置區 4"/>
          <p:cNvSpPr>
            <a:spLocks noGrp="1"/>
          </p:cNvSpPr>
          <p:nvPr>
            <p:ph type="body" sz="quarter" idx="3"/>
          </p:nvPr>
        </p:nvSpPr>
        <p:spPr>
          <a:xfrm>
            <a:off x="679450" y="4691063"/>
            <a:ext cx="5438775" cy="4443412"/>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endParaRPr lang="en-US" noProof="0"/>
          </a:p>
        </p:txBody>
      </p:sp>
      <p:sp>
        <p:nvSpPr>
          <p:cNvPr id="6" name="頁尾版面配置區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Times New Roman" pitchFamily="18" charset="0"/>
                <a:ea typeface="新細明體" pitchFamily="18" charset="-120"/>
                <a:cs typeface="+mn-cs"/>
              </a:defRPr>
            </a:lvl1pPr>
          </a:lstStyle>
          <a:p>
            <a:pPr>
              <a:defRPr/>
            </a:pPr>
            <a:endParaRPr lang="en-US"/>
          </a:p>
        </p:txBody>
      </p:sp>
      <p:sp>
        <p:nvSpPr>
          <p:cNvPr id="7" name="投影片編號版面配置區 6"/>
          <p:cNvSpPr>
            <a:spLocks noGrp="1"/>
          </p:cNvSpPr>
          <p:nvPr>
            <p:ph type="sldNum" sz="quarter" idx="5"/>
          </p:nvPr>
        </p:nvSpPr>
        <p:spPr>
          <a:xfrm>
            <a:off x="3849688" y="9378950"/>
            <a:ext cx="2946400" cy="493713"/>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E2FD681-4B33-1849-841A-D219B1928B81}" type="slidenum">
              <a:rPr lang="en-US"/>
              <a:pPr>
                <a:defRPr/>
              </a:pPr>
              <a:t>‹#›</a:t>
            </a:fld>
            <a:endParaRPr lang="en-US" dirty="0"/>
          </a:p>
        </p:txBody>
      </p:sp>
    </p:spTree>
    <p:extLst>
      <p:ext uri="{BB962C8B-B14F-4D97-AF65-F5344CB8AC3E}">
        <p14:creationId xmlns:p14="http://schemas.microsoft.com/office/powerpoint/2010/main" val="19767341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107950" y="739775"/>
            <a:ext cx="6581775" cy="3703638"/>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E2FD681-4B33-1849-841A-D219B1928B81}" type="slidenum">
              <a:rPr lang="en-US" smtClean="0"/>
              <a:pPr>
                <a:defRPr/>
              </a:pPr>
              <a:t>1</a:t>
            </a:fld>
            <a:endParaRPr lang="en-US" dirty="0"/>
          </a:p>
        </p:txBody>
      </p:sp>
    </p:spTree>
    <p:extLst>
      <p:ext uri="{BB962C8B-B14F-4D97-AF65-F5344CB8AC3E}">
        <p14:creationId xmlns:p14="http://schemas.microsoft.com/office/powerpoint/2010/main" val="2852699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D8FB849-81E0-8C4F-8D3C-DA3E00010F1F}" type="slidenum">
              <a:rPr lang="en-US" smtClean="0"/>
              <a:pPr>
                <a:defRPr/>
              </a:pPr>
              <a:t>14</a:t>
            </a:fld>
            <a:endParaRPr lang="en-US"/>
          </a:p>
        </p:txBody>
      </p:sp>
    </p:spTree>
    <p:extLst>
      <p:ext uri="{BB962C8B-B14F-4D97-AF65-F5344CB8AC3E}">
        <p14:creationId xmlns:p14="http://schemas.microsoft.com/office/powerpoint/2010/main" val="1607759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D8FB849-81E0-8C4F-8D3C-DA3E00010F1F}" type="slidenum">
              <a:rPr lang="en-US" smtClean="0"/>
              <a:pPr>
                <a:defRPr/>
              </a:pPr>
              <a:t>15</a:t>
            </a:fld>
            <a:endParaRPr lang="en-US"/>
          </a:p>
        </p:txBody>
      </p:sp>
    </p:spTree>
    <p:extLst>
      <p:ext uri="{BB962C8B-B14F-4D97-AF65-F5344CB8AC3E}">
        <p14:creationId xmlns:p14="http://schemas.microsoft.com/office/powerpoint/2010/main" val="90685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4060929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E2FD681-4B33-1849-841A-D219B1928B81}" type="slidenum">
              <a:rPr lang="en-US" smtClean="0"/>
              <a:pPr>
                <a:defRPr/>
              </a:pPr>
              <a:t>35</a:t>
            </a:fld>
            <a:endParaRPr lang="en-US" dirty="0"/>
          </a:p>
        </p:txBody>
      </p:sp>
    </p:spTree>
    <p:extLst>
      <p:ext uri="{BB962C8B-B14F-4D97-AF65-F5344CB8AC3E}">
        <p14:creationId xmlns:p14="http://schemas.microsoft.com/office/powerpoint/2010/main" val="83773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7" name="Rectangle 6"/>
          <p:cNvSpPr/>
          <p:nvPr/>
        </p:nvSpPr>
        <p:spPr>
          <a:xfrm>
            <a:off x="1770889" y="1295402"/>
            <a:ext cx="8650224"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763896" y="1524001"/>
            <a:ext cx="8664210"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zh-TW" altLang="en-US"/>
              <a:t>按一下以編輯母片標題樣式</a:t>
            </a:r>
            <a:endParaRPr/>
          </a:p>
        </p:txBody>
      </p:sp>
      <p:sp>
        <p:nvSpPr>
          <p:cNvPr id="3" name="Subtitle 2"/>
          <p:cNvSpPr>
            <a:spLocks noGrp="1"/>
          </p:cNvSpPr>
          <p:nvPr>
            <p:ph type="subTitle" idx="1"/>
          </p:nvPr>
        </p:nvSpPr>
        <p:spPr>
          <a:xfrm>
            <a:off x="1763895" y="3299014"/>
            <a:ext cx="8664212"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711198" y="611872"/>
            <a:ext cx="5439393" cy="1162050"/>
          </a:xfrm>
        </p:spPr>
        <p:txBody>
          <a:bodyPr anchor="b"/>
          <a:lstStyle>
            <a:lvl1pPr algn="ctr">
              <a:defRPr sz="3600" b="0"/>
            </a:lvl1pPr>
          </a:lstStyle>
          <a:p>
            <a:r>
              <a:rPr lang="zh-TW" altLang="en-US"/>
              <a:t>按一下以編輯母片標題樣式</a:t>
            </a:r>
            <a:endParaRPr/>
          </a:p>
        </p:txBody>
      </p:sp>
      <p:sp>
        <p:nvSpPr>
          <p:cNvPr id="4" name="Text Placeholder 3"/>
          <p:cNvSpPr>
            <a:spLocks noGrp="1"/>
          </p:cNvSpPr>
          <p:nvPr>
            <p:ph type="body" sz="half" idx="2"/>
          </p:nvPr>
        </p:nvSpPr>
        <p:spPr>
          <a:xfrm>
            <a:off x="711198" y="1787856"/>
            <a:ext cx="5439393"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
        <p:nvSpPr>
          <p:cNvPr id="8" name="Picture Placeholder 2"/>
          <p:cNvSpPr>
            <a:spLocks noGrp="1"/>
          </p:cNvSpPr>
          <p:nvPr>
            <p:ph type="pic" idx="1"/>
          </p:nvPr>
        </p:nvSpPr>
        <p:spPr>
          <a:xfrm>
            <a:off x="6787489" y="359394"/>
            <a:ext cx="48768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Vertical Text Placeholder 2"/>
          <p:cNvSpPr>
            <a:spLocks noGrp="1"/>
          </p:cNvSpPr>
          <p:nvPr>
            <p:ph type="body" orient="vert" idx="1"/>
          </p:nvPr>
        </p:nvSpPr>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26389" y="368301"/>
            <a:ext cx="2032000" cy="5575300"/>
          </a:xfrm>
        </p:spPr>
        <p:txBody>
          <a:bodyPr vert="eaVert"/>
          <a:lstStyle/>
          <a:p>
            <a:r>
              <a:rPr lang="zh-TW" altLang="en-US"/>
              <a:t>按一下以編輯母片標題樣式</a:t>
            </a:r>
            <a:endParaRPr/>
          </a:p>
        </p:txBody>
      </p:sp>
      <p:sp>
        <p:nvSpPr>
          <p:cNvPr id="3" name="Vertical Text Placeholder 2"/>
          <p:cNvSpPr>
            <a:spLocks noGrp="1"/>
          </p:cNvSpPr>
          <p:nvPr>
            <p:ph type="body" orient="vert" idx="1"/>
          </p:nvPr>
        </p:nvSpPr>
        <p:spPr>
          <a:xfrm>
            <a:off x="732366" y="368301"/>
            <a:ext cx="8919634" cy="5575300"/>
          </a:xfrm>
        </p:spPr>
        <p:txBody>
          <a:bodyPr vert="eaVert"/>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兩個內容">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00" b="0" i="0">
                <a:solidFill>
                  <a:srgbClr val="572314"/>
                </a:solidFill>
                <a:latin typeface="新細明體"/>
                <a:cs typeface="新細明體"/>
              </a:defRPr>
            </a:lvl1pPr>
          </a:lstStyle>
          <a:p>
            <a:r>
              <a:rPr lang="zh-TW" altLang="en-US"/>
              <a:t>按一下以編輯母片標題樣式</a:t>
            </a:r>
            <a:endParaRPr/>
          </a:p>
        </p:txBody>
      </p:sp>
      <p:sp>
        <p:nvSpPr>
          <p:cNvPr id="3" name="Holder 3"/>
          <p:cNvSpPr>
            <a:spLocks noGrp="1"/>
          </p:cNvSpPr>
          <p:nvPr>
            <p:ph sz="half" idx="2"/>
          </p:nvPr>
        </p:nvSpPr>
        <p:spPr>
          <a:xfrm>
            <a:off x="609600" y="1577340"/>
            <a:ext cx="5303520" cy="369332"/>
          </a:xfrm>
          <a:prstGeom prst="rect">
            <a:avLst/>
          </a:prstGeom>
        </p:spPr>
        <p:txBody>
          <a:bodyPr wrap="square" lIns="0" tIns="0" rIns="0" bIns="0">
            <a:spAutoFit/>
          </a:bodyPr>
          <a:lstStyle>
            <a:lvl1pPr>
              <a:defRPr/>
            </a:lvl1pPr>
          </a:lstStyle>
          <a:p>
            <a:pPr lvl="0"/>
            <a:r>
              <a:rPr lang="zh-TW" altLang="en-US"/>
              <a:t>按一下以編輯母片文字樣式</a:t>
            </a:r>
          </a:p>
        </p:txBody>
      </p:sp>
      <p:sp>
        <p:nvSpPr>
          <p:cNvPr id="4" name="Holder 4"/>
          <p:cNvSpPr>
            <a:spLocks noGrp="1"/>
          </p:cNvSpPr>
          <p:nvPr>
            <p:ph sz="half" idx="3"/>
          </p:nvPr>
        </p:nvSpPr>
        <p:spPr>
          <a:xfrm>
            <a:off x="6564379" y="1359644"/>
            <a:ext cx="2683020" cy="276999"/>
          </a:xfrm>
          <a:prstGeom prst="rect">
            <a:avLst/>
          </a:prstGeom>
        </p:spPr>
        <p:txBody>
          <a:bodyPr wrap="square" lIns="0" tIns="0" rIns="0" bIns="0">
            <a:spAutoFit/>
          </a:bodyPr>
          <a:lstStyle>
            <a:lvl1pPr>
              <a:defRPr sz="1800" b="0" i="0">
                <a:solidFill>
                  <a:schemeClr val="tx1"/>
                </a:solidFill>
                <a:latin typeface="微軟正黑體"/>
                <a:cs typeface="微軟正黑體"/>
              </a:defRPr>
            </a:lvl1pPr>
          </a:lstStyle>
          <a:p>
            <a:pPr lvl="0"/>
            <a:r>
              <a:rPr lang="zh-TW" altLang="en-US"/>
              <a:t>按一下以編輯母片文字樣式</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5/25/2021</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55095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31406" y="2420888"/>
            <a:ext cx="10549172" cy="938534"/>
          </a:xfrm>
          <a:prstGeom prst="rect">
            <a:avLst/>
          </a:prstGeom>
          <a:effectLst>
            <a:glow rad="101600">
              <a:schemeClr val="tx2">
                <a:lumMod val="75000"/>
                <a:alpha val="40000"/>
              </a:schemeClr>
            </a:glow>
            <a:reflection blurRad="6350" stA="52000" endA="300" endPos="35000" dir="5400000" sy="-100000" algn="bl" rotWithShape="0"/>
          </a:effectLst>
        </p:spPr>
        <p:txBody>
          <a:bodyPr anchor="b"/>
          <a:lstStyle>
            <a:lvl1pPr>
              <a:defRPr sz="3600" b="1">
                <a:solidFill>
                  <a:srgbClr val="272D74"/>
                </a:solidFill>
                <a:effectLst>
                  <a:outerShdw blurRad="38100" dist="38100" dir="2700000" algn="tl">
                    <a:srgbClr val="000000">
                      <a:alpha val="43137"/>
                    </a:srgbClr>
                  </a:outerShdw>
                </a:effectLst>
              </a:defRPr>
            </a:lvl1pPr>
          </a:lstStyle>
          <a:p>
            <a:r>
              <a:rPr lang="zh-TW" altLang="en-US" dirty="0"/>
              <a:t>按一下以編輯母片標題樣式</a:t>
            </a:r>
          </a:p>
        </p:txBody>
      </p:sp>
      <p:sp>
        <p:nvSpPr>
          <p:cNvPr id="3" name="副標題 2"/>
          <p:cNvSpPr>
            <a:spLocks noGrp="1"/>
          </p:cNvSpPr>
          <p:nvPr>
            <p:ph type="subTitle" idx="1"/>
          </p:nvPr>
        </p:nvSpPr>
        <p:spPr>
          <a:xfrm>
            <a:off x="731406" y="3407021"/>
            <a:ext cx="10549172" cy="1140532"/>
          </a:xfrm>
          <a:prstGeom prst="rect">
            <a:avLst/>
          </a:prstGeom>
          <a:effectLst/>
        </p:spPr>
        <p:txBody>
          <a:bodyPr/>
          <a:lstStyle>
            <a:lvl1pPr marL="0" indent="0" algn="ctr">
              <a:buNone/>
              <a:defRPr sz="1800" b="1">
                <a:solidFill>
                  <a:schemeClr val="tx1">
                    <a:lumMod val="65000"/>
                    <a:lumOff val="35000"/>
                  </a:schemeClr>
                </a:solidFill>
                <a:effectLst/>
                <a:latin typeface="Meiryo UI" panose="020B0604030504040204" pitchFamily="34" charset="-128"/>
                <a:ea typeface="Meiryo UI" panose="020B0604030504040204" pitchFamily="34"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5188341" y="4979606"/>
            <a:ext cx="1635303" cy="324035"/>
          </a:xfrm>
          <a:prstGeom prst="rect">
            <a:avLst/>
          </a:prstGeom>
          <a:effectLst>
            <a:glow rad="63500">
              <a:srgbClr val="1B2270">
                <a:alpha val="40000"/>
              </a:srgbClr>
            </a:glow>
          </a:effectLst>
        </p:spPr>
        <p:txBody>
          <a:bodyPr/>
          <a:lstStyle>
            <a:lvl1pPr algn="ctr" fontAlgn="auto">
              <a:spcBef>
                <a:spcPts val="0"/>
              </a:spcBef>
              <a:spcAft>
                <a:spcPts val="0"/>
              </a:spcAft>
              <a:defRPr kumimoji="0">
                <a:solidFill>
                  <a:srgbClr val="7982C3"/>
                </a:solidFill>
                <a:latin typeface="+mn-lt"/>
                <a:ea typeface="+mn-ea"/>
              </a:defRPr>
            </a:lvl1pPr>
          </a:lstStyle>
          <a:p>
            <a:pPr>
              <a:defRPr/>
            </a:pPr>
            <a:fld id="{069CF2C2-D65D-4DF5-B283-6E5EB70584EB}" type="datetime5">
              <a:rPr lang="ja-JP" altLang="en-US" smtClean="0"/>
              <a:pPr>
                <a:defRPr/>
              </a:pPr>
              <a:t>2021/05/25</a:t>
            </a:fld>
            <a:endParaRPr lang="zh-TW" altLang="en-US" dirty="0"/>
          </a:p>
        </p:txBody>
      </p:sp>
      <p:sp>
        <p:nvSpPr>
          <p:cNvPr id="10" name="文字版面配置區 9"/>
          <p:cNvSpPr>
            <a:spLocks noGrp="1"/>
          </p:cNvSpPr>
          <p:nvPr>
            <p:ph type="body" sz="quarter" idx="11"/>
          </p:nvPr>
        </p:nvSpPr>
        <p:spPr>
          <a:xfrm>
            <a:off x="731406" y="4583562"/>
            <a:ext cx="10549172" cy="360039"/>
          </a:xfrm>
          <a:prstGeom prst="rect">
            <a:avLst/>
          </a:prstGeom>
        </p:spPr>
        <p:txBody>
          <a:bodyPr/>
          <a:lstStyle>
            <a:lvl1pPr marL="0" indent="0" algn="ctr">
              <a:buNone/>
              <a:defRPr lang="zh-TW" altLang="en-US" sz="1600" b="1" kern="1200" dirty="0">
                <a:solidFill>
                  <a:srgbClr val="7982C3"/>
                </a:solidFill>
                <a:effectLst/>
                <a:latin typeface="MS PGothic" panose="020B0600070205080204" pitchFamily="34" charset="-128"/>
                <a:ea typeface="MS PGothic" panose="020B0600070205080204" pitchFamily="34" charset="-128"/>
                <a:cs typeface="+mn-cs"/>
              </a:defRPr>
            </a:lvl1pPr>
          </a:lstStyle>
          <a:p>
            <a:pPr lvl="0"/>
            <a:endParaRPr lang="zh-TW" altLang="en-US" dirty="0"/>
          </a:p>
        </p:txBody>
      </p:sp>
    </p:spTree>
    <p:extLst>
      <p:ext uri="{BB962C8B-B14F-4D97-AF65-F5344CB8AC3E}">
        <p14:creationId xmlns:p14="http://schemas.microsoft.com/office/powerpoint/2010/main" val="395213261"/>
      </p:ext>
    </p:extLst>
  </p:cSld>
  <p:clrMapOvr>
    <a:masterClrMapping/>
  </p:clrMapOvr>
  <p:extLst>
    <p:ext uri="{DCECCB84-F9BA-43D5-87BE-67443E8EF086}">
      <p15:sldGuideLst xmlns:p15="http://schemas.microsoft.com/office/powerpoint/2012/main">
        <p15:guide id="1" orient="horz" pos="2160">
          <p15:clr>
            <a:srgbClr val="FBAE40"/>
          </p15:clr>
        </p15:guide>
        <p15:guide id="2" pos="268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Content Placeholder 2"/>
          <p:cNvSpPr>
            <a:spLocks noGrp="1"/>
          </p:cNvSpPr>
          <p:nvPr>
            <p:ph idx="1"/>
          </p:nvPr>
        </p:nvSpPr>
        <p:spPr/>
        <p:txBody>
          <a:bodyPr/>
          <a:lstStyle>
            <a:lvl5pP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723CA902-C290-5A49-A0AE-BF07D8820A1F}" type="slidenum">
              <a:rPr lang="en-US" altLang="zh-TW" smtClean="0"/>
              <a:pPr>
                <a:defRPr/>
              </a:pPr>
              <a:t>‹#›</a:t>
            </a:fld>
            <a:endParaRPr lang="en-US" altLang="zh-TW"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標題投影片含圖片">
    <p:spTree>
      <p:nvGrpSpPr>
        <p:cNvPr id="1" name=""/>
        <p:cNvGrpSpPr/>
        <p:nvPr/>
      </p:nvGrpSpPr>
      <p:grpSpPr>
        <a:xfrm>
          <a:off x="0" y="0"/>
          <a:ext cx="0" cy="0"/>
          <a:chOff x="0" y="0"/>
          <a:chExt cx="0" cy="0"/>
        </a:xfrm>
      </p:grpSpPr>
      <p:sp>
        <p:nvSpPr>
          <p:cNvPr id="2" name="Title 1"/>
          <p:cNvSpPr>
            <a:spLocks noGrp="1"/>
          </p:cNvSpPr>
          <p:nvPr>
            <p:ph type="ctrTitle"/>
          </p:nvPr>
        </p:nvSpPr>
        <p:spPr>
          <a:xfrm>
            <a:off x="484719" y="3352803"/>
            <a:ext cx="11222566" cy="1470025"/>
          </a:xfrm>
        </p:spPr>
        <p:txBody>
          <a:bodyPr/>
          <a:lstStyle/>
          <a:p>
            <a:r>
              <a:rPr lang="zh-TW" altLang="en-US"/>
              <a:t>按一下以編輯母片標題樣式</a:t>
            </a:r>
            <a:endParaRPr dirty="0"/>
          </a:p>
        </p:txBody>
      </p:sp>
      <p:sp>
        <p:nvSpPr>
          <p:cNvPr id="3" name="Subtitle 2"/>
          <p:cNvSpPr>
            <a:spLocks noGrp="1"/>
          </p:cNvSpPr>
          <p:nvPr>
            <p:ph type="subTitle" idx="1"/>
          </p:nvPr>
        </p:nvSpPr>
        <p:spPr>
          <a:xfrm>
            <a:off x="484719" y="4771031"/>
            <a:ext cx="11222566"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dirty="0"/>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dirty="0"/>
          </a:p>
        </p:txBody>
      </p:sp>
      <p:sp>
        <p:nvSpPr>
          <p:cNvPr id="9" name="Picture Placeholder 2"/>
          <p:cNvSpPr>
            <a:spLocks noGrp="1"/>
          </p:cNvSpPr>
          <p:nvPr>
            <p:ph type="pic" idx="13"/>
          </p:nvPr>
        </p:nvSpPr>
        <p:spPr>
          <a:xfrm>
            <a:off x="494640" y="363538"/>
            <a:ext cx="1120272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Title 1"/>
          <p:cNvSpPr>
            <a:spLocks noGrp="1"/>
          </p:cNvSpPr>
          <p:nvPr>
            <p:ph type="title"/>
          </p:nvPr>
        </p:nvSpPr>
        <p:spPr>
          <a:xfrm>
            <a:off x="732368" y="2403146"/>
            <a:ext cx="10742084" cy="1362075"/>
          </a:xfrm>
        </p:spPr>
        <p:txBody>
          <a:bodyPr anchor="b" anchorCtr="0"/>
          <a:lstStyle>
            <a:lvl1pPr algn="ctr">
              <a:defRPr sz="4600" b="0" cap="none" baseline="0"/>
            </a:lvl1pPr>
          </a:lstStyle>
          <a:p>
            <a:r>
              <a:rPr lang="zh-TW" altLang="en-US"/>
              <a:t>按一下以編輯母片標題樣式</a:t>
            </a:r>
            <a:endParaRPr/>
          </a:p>
        </p:txBody>
      </p:sp>
      <p:sp>
        <p:nvSpPr>
          <p:cNvPr id="3" name="Text Placeholder 2"/>
          <p:cNvSpPr>
            <a:spLocks noGrp="1"/>
          </p:cNvSpPr>
          <p:nvPr>
            <p:ph type="body" idx="1"/>
          </p:nvPr>
        </p:nvSpPr>
        <p:spPr>
          <a:xfrm>
            <a:off x="732368" y="3736007"/>
            <a:ext cx="10742084"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a:defRPr/>
            </a:pPr>
            <a:endParaRPr lang="en-US" altLang="zh-TW"/>
          </a:p>
        </p:txBody>
      </p:sp>
      <p:sp>
        <p:nvSpPr>
          <p:cNvPr id="5" name="Footer Placeholder 4"/>
          <p:cNvSpPr>
            <a:spLocks noGrp="1"/>
          </p:cNvSpPr>
          <p:nvPr>
            <p:ph type="ftr" sz="quarter" idx="11"/>
          </p:nvPr>
        </p:nvSpPr>
        <p:spPr/>
        <p:txBody>
          <a:bodyPr/>
          <a:lstStyle/>
          <a:p>
            <a:pPr>
              <a:defRPr/>
            </a:pPr>
            <a:endParaRPr lang="en-US" altLang="zh-TW"/>
          </a:p>
        </p:txBody>
      </p:sp>
      <p:sp>
        <p:nvSpPr>
          <p:cNvPr id="6" name="Slide Number Placeholder 5"/>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732367" y="107576"/>
            <a:ext cx="10723035" cy="1336956"/>
          </a:xfrm>
        </p:spPr>
        <p:txBody>
          <a:bodyPr/>
          <a:lstStyle/>
          <a:p>
            <a:r>
              <a:rPr lang="zh-TW" altLang="en-US"/>
              <a:t>按一下以編輯母片標題樣式</a:t>
            </a:r>
            <a:endParaRPr/>
          </a:p>
        </p:txBody>
      </p:sp>
      <p:sp>
        <p:nvSpPr>
          <p:cNvPr id="3" name="Content Placeholder 2"/>
          <p:cNvSpPr>
            <a:spLocks noGrp="1"/>
          </p:cNvSpPr>
          <p:nvPr>
            <p:ph sz="half" idx="1"/>
          </p:nvPr>
        </p:nvSpPr>
        <p:spPr>
          <a:xfrm>
            <a:off x="732367"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Content Placeholder 3"/>
          <p:cNvSpPr>
            <a:spLocks noGrp="1"/>
          </p:cNvSpPr>
          <p:nvPr>
            <p:ph sz="half" idx="2"/>
          </p:nvPr>
        </p:nvSpPr>
        <p:spPr>
          <a:xfrm>
            <a:off x="6334762" y="1600201"/>
            <a:ext cx="512064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732366" y="107576"/>
            <a:ext cx="10723035" cy="1336956"/>
          </a:xfrm>
        </p:spPr>
        <p:txBody>
          <a:bodyPr/>
          <a:lstStyle>
            <a:lvl1pPr>
              <a:defRPr/>
            </a:lvl1pPr>
          </a:lstStyle>
          <a:p>
            <a:r>
              <a:rPr lang="zh-TW" altLang="en-US"/>
              <a:t>按一下以編輯母片標題樣式</a:t>
            </a:r>
            <a:endParaRPr/>
          </a:p>
        </p:txBody>
      </p:sp>
      <p:sp>
        <p:nvSpPr>
          <p:cNvPr id="3" name="Text Placeholder 2"/>
          <p:cNvSpPr>
            <a:spLocks noGrp="1"/>
          </p:cNvSpPr>
          <p:nvPr>
            <p:ph type="body" idx="1"/>
          </p:nvPr>
        </p:nvSpPr>
        <p:spPr>
          <a:xfrm>
            <a:off x="732366"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732366"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5" name="Text Placeholder 4"/>
          <p:cNvSpPr>
            <a:spLocks noGrp="1"/>
          </p:cNvSpPr>
          <p:nvPr>
            <p:ph type="body" sz="quarter" idx="3"/>
          </p:nvPr>
        </p:nvSpPr>
        <p:spPr>
          <a:xfrm>
            <a:off x="6334761" y="1453225"/>
            <a:ext cx="512064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334761" y="2347417"/>
            <a:ext cx="512064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7" name="Date Placeholder 6"/>
          <p:cNvSpPr>
            <a:spLocks noGrp="1"/>
          </p:cNvSpPr>
          <p:nvPr>
            <p:ph type="dt" sz="half" idx="10"/>
          </p:nvPr>
        </p:nvSpPr>
        <p:spPr/>
        <p:txBody>
          <a:bodyPr/>
          <a:lstStyle/>
          <a:p>
            <a:pPr>
              <a:defRPr/>
            </a:pPr>
            <a:endParaRPr lang="en-US" altLang="zh-TW"/>
          </a:p>
        </p:txBody>
      </p:sp>
      <p:sp>
        <p:nvSpPr>
          <p:cNvPr id="8" name="Footer Placeholder 7"/>
          <p:cNvSpPr>
            <a:spLocks noGrp="1"/>
          </p:cNvSpPr>
          <p:nvPr>
            <p:ph type="ftr" sz="quarter" idx="11"/>
          </p:nvPr>
        </p:nvSpPr>
        <p:spPr/>
        <p:txBody>
          <a:bodyPr/>
          <a:lstStyle/>
          <a:p>
            <a:pPr>
              <a:defRPr/>
            </a:pPr>
            <a:endParaRPr lang="en-US" altLang="zh-TW"/>
          </a:p>
        </p:txBody>
      </p:sp>
      <p:sp>
        <p:nvSpPr>
          <p:cNvPr id="9" name="Slide Number Placeholder 8"/>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a:p>
        </p:txBody>
      </p:sp>
      <p:sp>
        <p:nvSpPr>
          <p:cNvPr id="3" name="Date Placeholder 2"/>
          <p:cNvSpPr>
            <a:spLocks noGrp="1"/>
          </p:cNvSpPr>
          <p:nvPr>
            <p:ph type="dt" sz="half" idx="10"/>
          </p:nvPr>
        </p:nvSpPr>
        <p:spPr/>
        <p:txBody>
          <a:bodyPr/>
          <a:lstStyle/>
          <a:p>
            <a:pPr>
              <a:defRPr/>
            </a:pPr>
            <a:endParaRPr lang="en-US" altLang="zh-TW"/>
          </a:p>
        </p:txBody>
      </p:sp>
      <p:sp>
        <p:nvSpPr>
          <p:cNvPr id="4" name="Footer Placeholder 3"/>
          <p:cNvSpPr>
            <a:spLocks noGrp="1"/>
          </p:cNvSpPr>
          <p:nvPr>
            <p:ph type="ftr" sz="quarter" idx="11"/>
          </p:nvPr>
        </p:nvSpPr>
        <p:spPr/>
        <p:txBody>
          <a:bodyPr/>
          <a:lstStyle/>
          <a:p>
            <a:pPr>
              <a:defRPr/>
            </a:pPr>
            <a:endParaRPr lang="en-US" altLang="zh-TW"/>
          </a:p>
        </p:txBody>
      </p:sp>
      <p:sp>
        <p:nvSpPr>
          <p:cNvPr id="5" name="Slide Number Placeholder 4"/>
          <p:cNvSpPr>
            <a:spLocks noGrp="1"/>
          </p:cNvSpPr>
          <p:nvPr>
            <p:ph type="sldNum" sz="quarter" idx="12"/>
          </p:nvPr>
        </p:nvSpPr>
        <p:spPr/>
        <p:txBody>
          <a:bodyPr/>
          <a:lstStyle/>
          <a:p>
            <a:pPr>
              <a:defRPr/>
            </a:pPr>
            <a:fld id="{A6E2788C-254A-2F45-B1A4-EC2C677C61EC}" type="slidenum">
              <a:rPr lang="en-US" altLang="zh-TW" smtClean="0"/>
              <a:pPr>
                <a:defRPr/>
              </a:pPr>
              <a:t>‹#›</a:t>
            </a:fld>
            <a:endParaRPr lang="en-US" altLang="zh-TW"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zh-TW"/>
          </a:p>
        </p:txBody>
      </p:sp>
      <p:sp>
        <p:nvSpPr>
          <p:cNvPr id="3" name="Footer Placeholder 2"/>
          <p:cNvSpPr>
            <a:spLocks noGrp="1"/>
          </p:cNvSpPr>
          <p:nvPr>
            <p:ph type="ftr" sz="quarter" idx="11"/>
          </p:nvPr>
        </p:nvSpPr>
        <p:spPr/>
        <p:txBody>
          <a:bodyPr/>
          <a:lstStyle/>
          <a:p>
            <a:pPr>
              <a:defRPr/>
            </a:pPr>
            <a:endParaRPr lang="en-US" altLang="zh-TW"/>
          </a:p>
        </p:txBody>
      </p:sp>
      <p:sp>
        <p:nvSpPr>
          <p:cNvPr id="4" name="Slide Number Placeholder 3"/>
          <p:cNvSpPr>
            <a:spLocks noGrp="1"/>
          </p:cNvSpPr>
          <p:nvPr>
            <p:ph type="sldNum" sz="quarter" idx="12"/>
          </p:nvPr>
        </p:nvSpPr>
        <p:spPr/>
        <p:txBody>
          <a:bodyPr/>
          <a:lstStyle/>
          <a:p>
            <a:pPr>
              <a:defRPr/>
            </a:pPr>
            <a:fld id="{EDA1701C-0977-A64B-8643-A4E1CC7C5128}" type="slidenum">
              <a:rPr lang="en-US" altLang="zh-TW" smtClean="0"/>
              <a:pPr>
                <a:defRPr/>
              </a:pPr>
              <a:t>‹#›</a:t>
            </a:fld>
            <a:endParaRPr lang="en-US" altLang="zh-TW"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11199" y="611872"/>
            <a:ext cx="5120640" cy="1162050"/>
          </a:xfrm>
        </p:spPr>
        <p:txBody>
          <a:bodyPr anchor="b"/>
          <a:lstStyle>
            <a:lvl1pPr algn="ctr">
              <a:defRPr sz="3600" b="0"/>
            </a:lvl1pPr>
          </a:lstStyle>
          <a:p>
            <a:r>
              <a:rPr lang="zh-TW" altLang="en-US"/>
              <a:t>按一下以編輯母片標題樣式</a:t>
            </a:r>
            <a:endParaRPr/>
          </a:p>
        </p:txBody>
      </p:sp>
      <p:sp>
        <p:nvSpPr>
          <p:cNvPr id="3" name="Content Placeholder 2"/>
          <p:cNvSpPr>
            <a:spLocks noGrp="1"/>
          </p:cNvSpPr>
          <p:nvPr>
            <p:ph idx="1"/>
          </p:nvPr>
        </p:nvSpPr>
        <p:spPr>
          <a:xfrm>
            <a:off x="6323765" y="368300"/>
            <a:ext cx="512064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Text Placeholder 3"/>
          <p:cNvSpPr>
            <a:spLocks noGrp="1"/>
          </p:cNvSpPr>
          <p:nvPr>
            <p:ph type="body" sz="half" idx="2"/>
          </p:nvPr>
        </p:nvSpPr>
        <p:spPr>
          <a:xfrm>
            <a:off x="711199" y="1787856"/>
            <a:ext cx="512064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endParaRPr lang="en-US" altLang="zh-TW"/>
          </a:p>
        </p:txBody>
      </p:sp>
      <p:sp>
        <p:nvSpPr>
          <p:cNvPr id="6" name="Footer Placeholder 5"/>
          <p:cNvSpPr>
            <a:spLocks noGrp="1"/>
          </p:cNvSpPr>
          <p:nvPr>
            <p:ph type="ftr" sz="quarter" idx="11"/>
          </p:nvPr>
        </p:nvSpPr>
        <p:spPr/>
        <p:txBody>
          <a:bodyPr/>
          <a:lstStyle/>
          <a:p>
            <a:pPr>
              <a:defRPr/>
            </a:pPr>
            <a:endParaRPr lang="en-US" altLang="zh-TW"/>
          </a:p>
        </p:txBody>
      </p:sp>
      <p:sp>
        <p:nvSpPr>
          <p:cNvPr id="7" name="Slide Number Placeholder 6"/>
          <p:cNvSpPr>
            <a:spLocks noGrp="1"/>
          </p:cNvSpPr>
          <p:nvPr>
            <p:ph type="sldNum" sz="quarter" idx="12"/>
          </p:nvPr>
        </p:nvSpPr>
        <p:spPr/>
        <p:txBody>
          <a:bodyPr/>
          <a:lstStyle/>
          <a:p>
            <a:pPr>
              <a:defRPr/>
            </a:pPr>
            <a:fld id="{4797DB9E-1D98-F240-BD8E-F9EB1C976D92}" type="slidenum">
              <a:rPr lang="en-US" altLang="zh-TW" smtClean="0"/>
              <a:pPr>
                <a:defRPr/>
              </a:pPr>
              <a:t>‹#›</a:t>
            </a:fld>
            <a:endParaRPr lang="en-US" altLang="zh-TW"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367" y="107576"/>
            <a:ext cx="10723035" cy="1336956"/>
          </a:xfrm>
          <a:prstGeom prst="rect">
            <a:avLst/>
          </a:prstGeom>
        </p:spPr>
        <p:txBody>
          <a:bodyPr vert="horz" lIns="91440" tIns="45720" rIns="91440" bIns="45720" rtlCol="0" anchor="b" anchorCtr="0">
            <a:noAutofit/>
          </a:bodyPr>
          <a:lstStyle/>
          <a:p>
            <a:r>
              <a:rPr lang="zh-TW" altLang="en-US"/>
              <a:t>按一下以編輯母片標題樣式</a:t>
            </a:r>
            <a:endParaRPr/>
          </a:p>
        </p:txBody>
      </p:sp>
      <p:sp>
        <p:nvSpPr>
          <p:cNvPr id="3" name="Text Placeholder 2"/>
          <p:cNvSpPr>
            <a:spLocks noGrp="1"/>
          </p:cNvSpPr>
          <p:nvPr>
            <p:ph type="body" idx="1"/>
          </p:nvPr>
        </p:nvSpPr>
        <p:spPr>
          <a:xfrm>
            <a:off x="732367" y="1600201"/>
            <a:ext cx="10723035" cy="43434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dirty="0"/>
          </a:p>
        </p:txBody>
      </p:sp>
      <p:sp>
        <p:nvSpPr>
          <p:cNvPr id="4" name="Date Placeholder 3"/>
          <p:cNvSpPr>
            <a:spLocks noGrp="1"/>
          </p:cNvSpPr>
          <p:nvPr>
            <p:ph type="dt" sz="half" idx="2"/>
          </p:nvPr>
        </p:nvSpPr>
        <p:spPr>
          <a:xfrm>
            <a:off x="7506447" y="6275670"/>
            <a:ext cx="2844800" cy="365125"/>
          </a:xfrm>
          <a:prstGeom prst="rect">
            <a:avLst/>
          </a:prstGeom>
        </p:spPr>
        <p:txBody>
          <a:bodyPr vert="horz" lIns="91440" tIns="45720" rIns="91440" bIns="45720" rtlCol="0" anchor="ctr"/>
          <a:lstStyle>
            <a:lvl1pPr algn="r">
              <a:defRPr sz="1200">
                <a:solidFill>
                  <a:schemeClr val="bg1"/>
                </a:solidFill>
              </a:defRPr>
            </a:lvl1pPr>
          </a:lstStyle>
          <a:p>
            <a:pPr>
              <a:defRPr/>
            </a:pPr>
            <a:endParaRPr lang="en-US" altLang="zh-TW"/>
          </a:p>
        </p:txBody>
      </p:sp>
      <p:sp>
        <p:nvSpPr>
          <p:cNvPr id="5" name="Footer Placeholder 4"/>
          <p:cNvSpPr>
            <a:spLocks noGrp="1"/>
          </p:cNvSpPr>
          <p:nvPr>
            <p:ph type="ftr" sz="quarter" idx="3"/>
          </p:nvPr>
        </p:nvSpPr>
        <p:spPr>
          <a:xfrm>
            <a:off x="352612" y="6275670"/>
            <a:ext cx="6454588" cy="365125"/>
          </a:xfrm>
          <a:prstGeom prst="rect">
            <a:avLst/>
          </a:prstGeom>
        </p:spPr>
        <p:txBody>
          <a:bodyPr vert="horz" lIns="91440" tIns="45720" rIns="91440" bIns="45720" rtlCol="0" anchor="ctr"/>
          <a:lstStyle>
            <a:lvl1pPr algn="l">
              <a:defRPr sz="1200">
                <a:solidFill>
                  <a:schemeClr val="bg1"/>
                </a:solidFill>
              </a:defRPr>
            </a:lvl1pPr>
          </a:lstStyle>
          <a:p>
            <a:pPr>
              <a:defRPr/>
            </a:pPr>
            <a:endParaRPr lang="en-US" altLang="zh-TW"/>
          </a:p>
        </p:txBody>
      </p:sp>
      <p:sp>
        <p:nvSpPr>
          <p:cNvPr id="6" name="Slide Number Placeholder 5"/>
          <p:cNvSpPr>
            <a:spLocks noGrp="1"/>
          </p:cNvSpPr>
          <p:nvPr>
            <p:ph type="sldNum" sz="quarter" idx="4"/>
          </p:nvPr>
        </p:nvSpPr>
        <p:spPr>
          <a:xfrm>
            <a:off x="10530542" y="6275670"/>
            <a:ext cx="1320800" cy="365125"/>
          </a:xfrm>
          <a:prstGeom prst="rect">
            <a:avLst/>
          </a:prstGeom>
        </p:spPr>
        <p:txBody>
          <a:bodyPr vert="horz" lIns="91440" tIns="45720" rIns="91440" bIns="45720" rtlCol="0" anchor="ctr"/>
          <a:lstStyle>
            <a:lvl1pPr algn="r">
              <a:defRPr sz="3600">
                <a:solidFill>
                  <a:schemeClr val="bg1"/>
                </a:solidFill>
              </a:defRPr>
            </a:lvl1pPr>
          </a:lstStyle>
          <a:p>
            <a:pPr>
              <a:defRPr/>
            </a:pPr>
            <a:fld id="{4797DB9E-1D98-F240-BD8E-F9EB1C976D92}" type="slidenum">
              <a:rPr lang="en-US" altLang="zh-TW" smtClean="0"/>
              <a:pPr>
                <a:defRPr/>
              </a:pPr>
              <a:t>‹#›</a:t>
            </a:fld>
            <a:endParaRPr lang="en-US" altLang="zh-TW" dirty="0"/>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12" r:id="rId13"/>
    <p:sldLayoutId id="2147483913" r:id="rId14"/>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Layout" Target="../diagrams/layout1.xml"/><Relationship Id="rId7" Type="http://schemas.openxmlformats.org/officeDocument/2006/relationships/image" Target="../media/image5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jpeg"/><Relationship Id="rId18" Type="http://schemas.openxmlformats.org/officeDocument/2006/relationships/image" Target="../media/image107.jpeg"/><Relationship Id="rId3" Type="http://schemas.openxmlformats.org/officeDocument/2006/relationships/image" Target="../media/image92.jpeg"/><Relationship Id="rId7" Type="http://schemas.openxmlformats.org/officeDocument/2006/relationships/image" Target="../media/image96.png"/><Relationship Id="rId12" Type="http://schemas.openxmlformats.org/officeDocument/2006/relationships/image" Target="../media/image101.jpeg"/><Relationship Id="rId17" Type="http://schemas.openxmlformats.org/officeDocument/2006/relationships/image" Target="../media/image106.jpeg"/><Relationship Id="rId2" Type="http://schemas.openxmlformats.org/officeDocument/2006/relationships/image" Target="../media/image91.png"/><Relationship Id="rId16" Type="http://schemas.openxmlformats.org/officeDocument/2006/relationships/image" Target="../media/image105.jpeg"/><Relationship Id="rId1" Type="http://schemas.openxmlformats.org/officeDocument/2006/relationships/slideLayout" Target="../slideLayouts/slideLayout8.xml"/><Relationship Id="rId6" Type="http://schemas.openxmlformats.org/officeDocument/2006/relationships/image" Target="../media/image95.png"/><Relationship Id="rId11" Type="http://schemas.openxmlformats.org/officeDocument/2006/relationships/image" Target="../media/image100.jpeg"/><Relationship Id="rId5" Type="http://schemas.openxmlformats.org/officeDocument/2006/relationships/image" Target="../media/image94.jpeg"/><Relationship Id="rId15" Type="http://schemas.openxmlformats.org/officeDocument/2006/relationships/image" Target="../media/image104.jpeg"/><Relationship Id="rId10" Type="http://schemas.openxmlformats.org/officeDocument/2006/relationships/image" Target="../media/image99.png"/><Relationship Id="rId4" Type="http://schemas.openxmlformats.org/officeDocument/2006/relationships/image" Target="../media/image93.jpeg"/><Relationship Id="rId9" Type="http://schemas.openxmlformats.org/officeDocument/2006/relationships/image" Target="../media/image98.png"/><Relationship Id="rId1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9" Type="http://schemas.openxmlformats.org/officeDocument/2006/relationships/image" Target="../media/image144.png"/><Relationship Id="rId21" Type="http://schemas.openxmlformats.org/officeDocument/2006/relationships/image" Target="../media/image126.png"/><Relationship Id="rId34" Type="http://schemas.openxmlformats.org/officeDocument/2006/relationships/image" Target="../media/image139.png"/><Relationship Id="rId42" Type="http://schemas.openxmlformats.org/officeDocument/2006/relationships/image" Target="../media/image147.png"/><Relationship Id="rId47" Type="http://schemas.openxmlformats.org/officeDocument/2006/relationships/image" Target="../media/image152.png"/><Relationship Id="rId50" Type="http://schemas.openxmlformats.org/officeDocument/2006/relationships/image" Target="../media/image155.png"/><Relationship Id="rId55" Type="http://schemas.openxmlformats.org/officeDocument/2006/relationships/image" Target="../media/image160.png"/><Relationship Id="rId7" Type="http://schemas.openxmlformats.org/officeDocument/2006/relationships/image" Target="../media/image112.jpg"/><Relationship Id="rId2" Type="http://schemas.openxmlformats.org/officeDocument/2006/relationships/notesSlide" Target="../notesSlides/notesSlide4.xml"/><Relationship Id="rId16" Type="http://schemas.openxmlformats.org/officeDocument/2006/relationships/image" Target="../media/image121.png"/><Relationship Id="rId29" Type="http://schemas.openxmlformats.org/officeDocument/2006/relationships/image" Target="../media/image134.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37" Type="http://schemas.openxmlformats.org/officeDocument/2006/relationships/image" Target="../media/image142.png"/><Relationship Id="rId40" Type="http://schemas.openxmlformats.org/officeDocument/2006/relationships/image" Target="../media/image145.png"/><Relationship Id="rId45" Type="http://schemas.openxmlformats.org/officeDocument/2006/relationships/image" Target="../media/image150.png"/><Relationship Id="rId53" Type="http://schemas.openxmlformats.org/officeDocument/2006/relationships/image" Target="../media/image158.png"/><Relationship Id="rId58" Type="http://schemas.openxmlformats.org/officeDocument/2006/relationships/image" Target="../media/image163.png"/><Relationship Id="rId5" Type="http://schemas.openxmlformats.org/officeDocument/2006/relationships/image" Target="../media/image110.png"/><Relationship Id="rId61" Type="http://schemas.openxmlformats.org/officeDocument/2006/relationships/image" Target="../media/image166.png"/><Relationship Id="rId19" Type="http://schemas.openxmlformats.org/officeDocument/2006/relationships/image" Target="../media/image12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35" Type="http://schemas.openxmlformats.org/officeDocument/2006/relationships/image" Target="../media/image140.png"/><Relationship Id="rId43" Type="http://schemas.openxmlformats.org/officeDocument/2006/relationships/image" Target="../media/image148.png"/><Relationship Id="rId48" Type="http://schemas.openxmlformats.org/officeDocument/2006/relationships/image" Target="../media/image153.png"/><Relationship Id="rId56" Type="http://schemas.openxmlformats.org/officeDocument/2006/relationships/image" Target="../media/image161.png"/><Relationship Id="rId8" Type="http://schemas.openxmlformats.org/officeDocument/2006/relationships/image" Target="../media/image113.png"/><Relationship Id="rId51" Type="http://schemas.openxmlformats.org/officeDocument/2006/relationships/image" Target="../media/image156.png"/><Relationship Id="rId3" Type="http://schemas.openxmlformats.org/officeDocument/2006/relationships/image" Target="../media/image108.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38" Type="http://schemas.openxmlformats.org/officeDocument/2006/relationships/image" Target="../media/image143.png"/><Relationship Id="rId46" Type="http://schemas.openxmlformats.org/officeDocument/2006/relationships/image" Target="../media/image151.png"/><Relationship Id="rId59" Type="http://schemas.openxmlformats.org/officeDocument/2006/relationships/image" Target="../media/image164.png"/><Relationship Id="rId20" Type="http://schemas.openxmlformats.org/officeDocument/2006/relationships/image" Target="../media/image125.png"/><Relationship Id="rId41" Type="http://schemas.openxmlformats.org/officeDocument/2006/relationships/image" Target="../media/image146.png"/><Relationship Id="rId54" Type="http://schemas.openxmlformats.org/officeDocument/2006/relationships/image" Target="../media/image159.png"/><Relationship Id="rId62" Type="http://schemas.openxmlformats.org/officeDocument/2006/relationships/image" Target="../media/image167.png"/><Relationship Id="rId1" Type="http://schemas.openxmlformats.org/officeDocument/2006/relationships/slideLayout" Target="../slideLayouts/slideLayout13.xml"/><Relationship Id="rId6" Type="http://schemas.openxmlformats.org/officeDocument/2006/relationships/image" Target="../media/image111.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36" Type="http://schemas.openxmlformats.org/officeDocument/2006/relationships/image" Target="../media/image141.png"/><Relationship Id="rId49" Type="http://schemas.openxmlformats.org/officeDocument/2006/relationships/image" Target="../media/image154.png"/><Relationship Id="rId57" Type="http://schemas.openxmlformats.org/officeDocument/2006/relationships/image" Target="../media/image162.png"/><Relationship Id="rId10" Type="http://schemas.openxmlformats.org/officeDocument/2006/relationships/image" Target="../media/image115.png"/><Relationship Id="rId31" Type="http://schemas.openxmlformats.org/officeDocument/2006/relationships/image" Target="../media/image136.png"/><Relationship Id="rId44" Type="http://schemas.openxmlformats.org/officeDocument/2006/relationships/image" Target="../media/image149.png"/><Relationship Id="rId52" Type="http://schemas.openxmlformats.org/officeDocument/2006/relationships/image" Target="../media/image157.png"/><Relationship Id="rId60" Type="http://schemas.openxmlformats.org/officeDocument/2006/relationships/image" Target="../media/image165.png"/><Relationship Id="rId4" Type="http://schemas.openxmlformats.org/officeDocument/2006/relationships/image" Target="../media/image109.png"/><Relationship Id="rId9" Type="http://schemas.openxmlformats.org/officeDocument/2006/relationships/image" Target="../media/image114.png"/></Relationships>
</file>

<file path=ppt/slides/_rels/slide34.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175.jpeg"/><Relationship Id="rId13" Type="http://schemas.openxmlformats.org/officeDocument/2006/relationships/image" Target="../media/image180.jpeg"/><Relationship Id="rId3" Type="http://schemas.openxmlformats.org/officeDocument/2006/relationships/image" Target="../media/image170.jpeg"/><Relationship Id="rId7" Type="http://schemas.openxmlformats.org/officeDocument/2006/relationships/image" Target="../media/image174.jpeg"/><Relationship Id="rId12" Type="http://schemas.openxmlformats.org/officeDocument/2006/relationships/image" Target="../media/image17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3.jpeg"/><Relationship Id="rId11" Type="http://schemas.openxmlformats.org/officeDocument/2006/relationships/image" Target="../media/image178.jpeg"/><Relationship Id="rId5" Type="http://schemas.openxmlformats.org/officeDocument/2006/relationships/image" Target="../media/image172.png"/><Relationship Id="rId10" Type="http://schemas.openxmlformats.org/officeDocument/2006/relationships/image" Target="../media/image177.jpeg"/><Relationship Id="rId4" Type="http://schemas.openxmlformats.org/officeDocument/2006/relationships/image" Target="../media/image171.jpeg"/><Relationship Id="rId9" Type="http://schemas.openxmlformats.org/officeDocument/2006/relationships/image" Target="../media/image176.jpeg"/><Relationship Id="rId14" Type="http://schemas.openxmlformats.org/officeDocument/2006/relationships/image" Target="../media/image181.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IMG_50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8985" y="5373170"/>
            <a:ext cx="3368824" cy="1144617"/>
          </a:xfrm>
          <a:prstGeom prst="rect">
            <a:avLst/>
          </a:prstGeom>
        </p:spPr>
      </p:pic>
      <p:sp>
        <p:nvSpPr>
          <p:cNvPr id="2" name="文字方塊 1"/>
          <p:cNvSpPr txBox="1"/>
          <p:nvPr/>
        </p:nvSpPr>
        <p:spPr>
          <a:xfrm>
            <a:off x="1898053" y="2094726"/>
            <a:ext cx="8395894" cy="1754326"/>
          </a:xfrm>
          <a:prstGeom prst="rect">
            <a:avLst/>
          </a:prstGeom>
          <a:noFill/>
        </p:spPr>
        <p:txBody>
          <a:bodyPr wrap="square" rtlCol="0">
            <a:spAutoFit/>
          </a:bodyPr>
          <a:lstStyle/>
          <a:p>
            <a:pPr algn="ctr"/>
            <a:r>
              <a:rPr lang="zh-TW" altLang="en-US" sz="5400" b="1" dirty="0">
                <a:latin typeface="微軟正黑體" panose="020B0604030504040204" pitchFamily="34" charset="-120"/>
                <a:ea typeface="微軟正黑體" panose="020B0604030504040204" pitchFamily="34" charset="-120"/>
              </a:rPr>
              <a:t>台柬醫療科技人文</a:t>
            </a:r>
            <a:endParaRPr lang="en-US" altLang="zh-TW" sz="5400" b="1" dirty="0">
              <a:latin typeface="微軟正黑體" panose="020B0604030504040204" pitchFamily="34" charset="-120"/>
              <a:ea typeface="微軟正黑體" panose="020B0604030504040204" pitchFamily="34" charset="-120"/>
            </a:endParaRPr>
          </a:p>
          <a:p>
            <a:pPr algn="ctr"/>
            <a:r>
              <a:rPr lang="zh-TW" altLang="en-US" sz="5400" b="1" dirty="0">
                <a:latin typeface="微軟正黑體" panose="020B0604030504040204" pitchFamily="34" charset="-120"/>
                <a:ea typeface="微軟正黑體" panose="020B0604030504040204" pitchFamily="34" charset="-120"/>
              </a:rPr>
              <a:t>發展中心簡介</a:t>
            </a:r>
            <a:endParaRPr lang="en-US" altLang="zh-TW" sz="5400" b="1" dirty="0">
              <a:latin typeface="微軟正黑體" panose="020B0604030504040204" pitchFamily="34" charset="-120"/>
              <a:ea typeface="微軟正黑體" panose="020B0604030504040204" pitchFamily="34" charset="-120"/>
            </a:endParaRPr>
          </a:p>
        </p:txBody>
      </p:sp>
      <p:pic>
        <p:nvPicPr>
          <p:cNvPr id="7" name="圖片 6" descr="images.jpeg"/>
          <p:cNvPicPr>
            <a:picLocks noChangeAspect="1"/>
          </p:cNvPicPr>
          <p:nvPr/>
        </p:nvPicPr>
        <p:blipFill rotWithShape="1">
          <a:blip r:embed="rId4" cstate="email">
            <a:extLst>
              <a:ext uri="{28A0092B-C50C-407E-A947-70E740481C1C}">
                <a14:useLocalDpi xmlns:a14="http://schemas.microsoft.com/office/drawing/2010/main"/>
              </a:ext>
            </a:extLst>
          </a:blip>
          <a:srcRect l="-1" r="-360"/>
          <a:stretch/>
        </p:blipFill>
        <p:spPr>
          <a:xfrm>
            <a:off x="4871864" y="5517232"/>
            <a:ext cx="4032448" cy="902395"/>
          </a:xfrm>
          <a:prstGeom prst="rect">
            <a:avLst/>
          </a:prstGeom>
        </p:spPr>
      </p:pic>
      <p:pic>
        <p:nvPicPr>
          <p:cNvPr id="9" name="圖片 8" descr="images-1.jpe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24392" y="5569002"/>
            <a:ext cx="864096" cy="845063"/>
          </a:xfrm>
          <a:prstGeom prst="rect">
            <a:avLst/>
          </a:prstGeom>
        </p:spPr>
      </p:pic>
    </p:spTree>
    <p:extLst>
      <p:ext uri="{BB962C8B-B14F-4D97-AF65-F5344CB8AC3E}">
        <p14:creationId xmlns:p14="http://schemas.microsoft.com/office/powerpoint/2010/main" val="23177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descr="中心網絡-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35560" y="1022868"/>
            <a:ext cx="8064896" cy="3397403"/>
          </a:xfrm>
          <a:prstGeom prst="rect">
            <a:avLst/>
          </a:prstGeom>
        </p:spPr>
      </p:pic>
      <p:pic>
        <p:nvPicPr>
          <p:cNvPr id="3" name="圖片 2"/>
          <p:cNvPicPr>
            <a:picLocks noChangeAspect="1"/>
          </p:cNvPicPr>
          <p:nvPr/>
        </p:nvPicPr>
        <p:blipFill>
          <a:blip r:embed="rId3"/>
          <a:stretch>
            <a:fillRect/>
          </a:stretch>
        </p:blipFill>
        <p:spPr>
          <a:xfrm>
            <a:off x="1847529" y="4509121"/>
            <a:ext cx="8643779" cy="1693475"/>
          </a:xfrm>
          <a:prstGeom prst="rect">
            <a:avLst/>
          </a:prstGeom>
        </p:spPr>
      </p:pic>
      <p:sp>
        <p:nvSpPr>
          <p:cNvPr id="4" name="文字方塊 3"/>
          <p:cNvSpPr txBox="1"/>
          <p:nvPr/>
        </p:nvSpPr>
        <p:spPr>
          <a:xfrm>
            <a:off x="3791744" y="376537"/>
            <a:ext cx="4752528" cy="646331"/>
          </a:xfrm>
          <a:prstGeom prst="rect">
            <a:avLst/>
          </a:prstGeom>
          <a:noFill/>
        </p:spPr>
        <p:txBody>
          <a:bodyPr wrap="square" rtlCol="0">
            <a:spAutoFit/>
          </a:bodyPr>
          <a:lstStyle/>
          <a:p>
            <a:pPr algn="ctr"/>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曼谷次中心</a:t>
            </a:r>
          </a:p>
        </p:txBody>
      </p:sp>
    </p:spTree>
    <p:extLst>
      <p:ext uri="{BB962C8B-B14F-4D97-AF65-F5344CB8AC3E}">
        <p14:creationId xmlns:p14="http://schemas.microsoft.com/office/powerpoint/2010/main" val="644975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1991545" y="307854"/>
            <a:ext cx="8597738" cy="830997"/>
          </a:xfrm>
          <a:prstGeom prst="rect">
            <a:avLst/>
          </a:prstGeom>
          <a:noFill/>
        </p:spPr>
        <p:txBody>
          <a:bodyPr wrap="square" rtlCol="0">
            <a:spAutoFit/>
          </a:bodyPr>
          <a:lstStyle/>
          <a:p>
            <a:r>
              <a:rPr lang="zh-TW" altLang="en-US" b="1" dirty="0">
                <a:solidFill>
                  <a:schemeClr val="tx2">
                    <a:lumMod val="50000"/>
                  </a:schemeClr>
                </a:solidFill>
                <a:latin typeface="微軟正黑體" panose="020B0604030504040204" pitchFamily="34" charset="-120"/>
                <a:ea typeface="微軟正黑體" panose="020B0604030504040204" pitchFamily="34" charset="-120"/>
              </a:rPr>
              <a:t>贈予衛生部精神衛生司轄下三家兒童醫院智慧行動裝置，並分別於衛生部精神衛生司及清邁</a:t>
            </a:r>
            <a:r>
              <a:rPr lang="en-US" altLang="zh-TW" b="1" dirty="0">
                <a:solidFill>
                  <a:schemeClr val="tx2">
                    <a:lumMod val="50000"/>
                  </a:schemeClr>
                </a:solidFill>
                <a:latin typeface="微軟正黑體" panose="020B0604030504040204" pitchFamily="34" charset="-120"/>
                <a:ea typeface="微軟正黑體" panose="020B0604030504040204" pitchFamily="34" charset="-120"/>
              </a:rPr>
              <a:t>RICD</a:t>
            </a:r>
            <a:r>
              <a:rPr lang="zh-TW" altLang="en-US" b="1" dirty="0">
                <a:solidFill>
                  <a:schemeClr val="tx2">
                    <a:lumMod val="50000"/>
                  </a:schemeClr>
                </a:solidFill>
                <a:latin typeface="微軟正黑體" panose="020B0604030504040204" pitchFamily="34" charset="-120"/>
                <a:ea typeface="微軟正黑體" panose="020B0604030504040204" pitchFamily="34" charset="-120"/>
              </a:rPr>
              <a:t>舉辦說明會與實作工作坊</a:t>
            </a:r>
          </a:p>
        </p:txBody>
      </p:sp>
      <p:grpSp>
        <p:nvGrpSpPr>
          <p:cNvPr id="6" name="群組 5">
            <a:extLst>
              <a:ext uri="{FF2B5EF4-FFF2-40B4-BE49-F238E27FC236}">
                <a16:creationId xmlns:a16="http://schemas.microsoft.com/office/drawing/2014/main" id="{62B13922-3B78-4C9A-A2F1-D98B4216D672}"/>
              </a:ext>
            </a:extLst>
          </p:cNvPr>
          <p:cNvGrpSpPr/>
          <p:nvPr/>
        </p:nvGrpSpPr>
        <p:grpSpPr>
          <a:xfrm>
            <a:off x="1343473" y="1484784"/>
            <a:ext cx="9593605" cy="4127278"/>
            <a:chOff x="218227" y="1509682"/>
            <a:chExt cx="9593605" cy="4127278"/>
          </a:xfrm>
        </p:grpSpPr>
        <p:pic>
          <p:nvPicPr>
            <p:cNvPr id="1027" name="Picture 3" descr="DMH03">
              <a:extLst>
                <a:ext uri="{FF2B5EF4-FFF2-40B4-BE49-F238E27FC236}">
                  <a16:creationId xmlns:a16="http://schemas.microsoft.com/office/drawing/2014/main" id="{9DEBCB79-180D-47F6-B3EA-CE230F92F4C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801765" y="3512252"/>
              <a:ext cx="3190796" cy="211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7" descr="DMH05">
              <a:extLst>
                <a:ext uri="{FF2B5EF4-FFF2-40B4-BE49-F238E27FC236}">
                  <a16:creationId xmlns:a16="http://schemas.microsoft.com/office/drawing/2014/main" id="{99CBD535-FB8D-4F5D-ACD6-3FB4E1D4B26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8227" y="3483541"/>
              <a:ext cx="2782139" cy="20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DMH01">
              <a:extLst>
                <a:ext uri="{FF2B5EF4-FFF2-40B4-BE49-F238E27FC236}">
                  <a16:creationId xmlns:a16="http://schemas.microsoft.com/office/drawing/2014/main" id="{CE5C7EF5-6A38-4F3D-A5A2-515369B5F18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8227" y="1522266"/>
              <a:ext cx="3084512"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RICD02">
              <a:extLst>
                <a:ext uri="{FF2B5EF4-FFF2-40B4-BE49-F238E27FC236}">
                  <a16:creationId xmlns:a16="http://schemas.microsoft.com/office/drawing/2014/main" id="{7F47D65E-7623-40F9-B9BD-4CD37B6C2FE5}"/>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930417" y="3541610"/>
              <a:ext cx="2805345" cy="20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SYS01">
              <a:extLst>
                <a:ext uri="{FF2B5EF4-FFF2-40B4-BE49-F238E27FC236}">
                  <a16:creationId xmlns:a16="http://schemas.microsoft.com/office/drawing/2014/main" id="{101F26C1-BE0E-43DF-80DC-B5A3B6CE461A}"/>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752661" y="1509683"/>
              <a:ext cx="3059171" cy="2294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SYS02">
              <a:extLst>
                <a:ext uri="{FF2B5EF4-FFF2-40B4-BE49-F238E27FC236}">
                  <a16:creationId xmlns:a16="http://schemas.microsoft.com/office/drawing/2014/main" id="{CDF78407-40C2-4792-8E23-D8A5274B0DAF}"/>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432649" y="3786617"/>
              <a:ext cx="1379183" cy="1841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DMH02">
              <a:extLst>
                <a:ext uri="{FF2B5EF4-FFF2-40B4-BE49-F238E27FC236}">
                  <a16:creationId xmlns:a16="http://schemas.microsoft.com/office/drawing/2014/main" id="{15E2DDCF-CE1F-42CF-8835-C35BA80394B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224808" y="1509682"/>
              <a:ext cx="3527853" cy="23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97352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31704" y="850789"/>
            <a:ext cx="6237750" cy="1200329"/>
          </a:xfrm>
          <a:prstGeom prst="rect">
            <a:avLst/>
          </a:prstGeom>
          <a:solidFill>
            <a:schemeClr val="accent4">
              <a:lumMod val="20000"/>
              <a:lumOff val="80000"/>
            </a:schemeClr>
          </a:solidFill>
        </p:spPr>
        <p:txBody>
          <a:bodyPr wrap="square">
            <a:spAutoFit/>
          </a:bodyPr>
          <a:lstStyle/>
          <a:p>
            <a:pPr marL="457200" indent="-457200">
              <a:buFont typeface="Wingdings" panose="05000000000000000000" pitchFamily="2" charset="2"/>
              <a:buChar char="ü"/>
            </a:pPr>
            <a:r>
              <a:rPr lang="zh-TW" altLang="zh-TW" b="1" dirty="0">
                <a:latin typeface="微軟正黑體" panose="020B0604030504040204" pitchFamily="34" charset="-120"/>
                <a:ea typeface="微軟正黑體" panose="020B0604030504040204" pitchFamily="34" charset="-120"/>
                <a:cs typeface="Times New Roman" panose="02020603050405020304" pitchFamily="18" charset="0"/>
              </a:rPr>
              <a:t>協助周邊國家專業人員培訓</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buFont typeface="Wingdings" panose="05000000000000000000" pitchFamily="2" charset="2"/>
              <a:buChar char="ü"/>
            </a:pP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WHO</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協作中心培訓計畫</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marL="457200" indent="-457200">
              <a:buFont typeface="Wingdings" panose="05000000000000000000" pitchFamily="2" charset="2"/>
              <a:buChar char="ü"/>
            </a:pPr>
            <a:r>
              <a:rPr lang="zh-TW" altLang="en-US" b="1" dirty="0">
                <a:latin typeface="微軟正黑體" panose="020B0604030504040204" pitchFamily="34" charset="-120"/>
                <a:ea typeface="微軟正黑體" panose="020B0604030504040204" pitchFamily="34" charset="-120"/>
              </a:rPr>
              <a:t>連結郊區之外展基地延伸計畫</a:t>
            </a:r>
          </a:p>
        </p:txBody>
      </p:sp>
      <p:grpSp>
        <p:nvGrpSpPr>
          <p:cNvPr id="3" name="群組 2"/>
          <p:cNvGrpSpPr/>
          <p:nvPr/>
        </p:nvGrpSpPr>
        <p:grpSpPr>
          <a:xfrm>
            <a:off x="1660508" y="2132856"/>
            <a:ext cx="9129464" cy="3930242"/>
            <a:chOff x="458517" y="1628923"/>
            <a:chExt cx="10692920" cy="4738202"/>
          </a:xfrm>
        </p:grpSpPr>
        <p:pic>
          <p:nvPicPr>
            <p:cNvPr id="4" name="圖片 3"/>
            <p:cNvPicPr>
              <a:picLocks noChangeAspect="1"/>
            </p:cNvPicPr>
            <p:nvPr/>
          </p:nvPicPr>
          <p:blipFill>
            <a:blip r:embed="rId2"/>
            <a:stretch>
              <a:fillRect/>
            </a:stretch>
          </p:blipFill>
          <p:spPr>
            <a:xfrm>
              <a:off x="8004212" y="1628923"/>
              <a:ext cx="3125010" cy="2231039"/>
            </a:xfrm>
            <a:prstGeom prst="rect">
              <a:avLst/>
            </a:prstGeom>
          </p:spPr>
        </p:pic>
        <p:pic>
          <p:nvPicPr>
            <p:cNvPr id="5" name="圖片 4"/>
            <p:cNvPicPr>
              <a:picLocks noChangeAspect="1"/>
            </p:cNvPicPr>
            <p:nvPr/>
          </p:nvPicPr>
          <p:blipFill>
            <a:blip r:embed="rId3"/>
            <a:stretch>
              <a:fillRect/>
            </a:stretch>
          </p:blipFill>
          <p:spPr>
            <a:xfrm>
              <a:off x="3344971" y="2096853"/>
              <a:ext cx="4458814" cy="3351757"/>
            </a:xfrm>
            <a:prstGeom prst="rect">
              <a:avLst/>
            </a:prstGeom>
          </p:spPr>
        </p:pic>
        <p:pic>
          <p:nvPicPr>
            <p:cNvPr id="6" name="圖片 5"/>
            <p:cNvPicPr>
              <a:picLocks noChangeAspect="1"/>
            </p:cNvPicPr>
            <p:nvPr/>
          </p:nvPicPr>
          <p:blipFill>
            <a:blip r:embed="rId4"/>
            <a:stretch>
              <a:fillRect/>
            </a:stretch>
          </p:blipFill>
          <p:spPr>
            <a:xfrm>
              <a:off x="458517" y="1797052"/>
              <a:ext cx="2714625" cy="4162425"/>
            </a:xfrm>
            <a:prstGeom prst="rect">
              <a:avLst/>
            </a:prstGeom>
          </p:spPr>
        </p:pic>
        <p:pic>
          <p:nvPicPr>
            <p:cNvPr id="7" name="圖片 6"/>
            <p:cNvPicPr>
              <a:picLocks noChangeAspect="1"/>
            </p:cNvPicPr>
            <p:nvPr/>
          </p:nvPicPr>
          <p:blipFill>
            <a:blip r:embed="rId5"/>
            <a:stretch>
              <a:fillRect/>
            </a:stretch>
          </p:blipFill>
          <p:spPr>
            <a:xfrm>
              <a:off x="8004212" y="3909247"/>
              <a:ext cx="3147225" cy="2457878"/>
            </a:xfrm>
            <a:prstGeom prst="rect">
              <a:avLst/>
            </a:prstGeom>
          </p:spPr>
        </p:pic>
      </p:grpSp>
      <p:sp>
        <p:nvSpPr>
          <p:cNvPr id="8" name="文字方塊 7"/>
          <p:cNvSpPr txBox="1"/>
          <p:nvPr/>
        </p:nvSpPr>
        <p:spPr>
          <a:xfrm>
            <a:off x="3848976" y="163577"/>
            <a:ext cx="4752528" cy="646331"/>
          </a:xfrm>
          <a:prstGeom prst="rect">
            <a:avLst/>
          </a:prstGeom>
          <a:noFill/>
        </p:spPr>
        <p:txBody>
          <a:bodyPr wrap="square" rtlCol="0">
            <a:spAutoFit/>
          </a:bodyPr>
          <a:lstStyle/>
          <a:p>
            <a:pPr algn="ctr"/>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清邁次中心</a:t>
            </a:r>
          </a:p>
        </p:txBody>
      </p:sp>
    </p:spTree>
    <p:extLst>
      <p:ext uri="{BB962C8B-B14F-4D97-AF65-F5344CB8AC3E}">
        <p14:creationId xmlns:p14="http://schemas.microsoft.com/office/powerpoint/2010/main" val="308006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799856" y="331784"/>
            <a:ext cx="2592288" cy="646331"/>
          </a:xfrm>
          <a:prstGeom prst="rect">
            <a:avLst/>
          </a:prstGeom>
          <a:noFill/>
        </p:spPr>
        <p:txBody>
          <a:bodyPr wrap="square" rtlCol="0">
            <a:spAutoFit/>
          </a:bodyPr>
          <a:lstStyle/>
          <a:p>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越南次中心</a:t>
            </a:r>
          </a:p>
        </p:txBody>
      </p:sp>
      <p:sp>
        <p:nvSpPr>
          <p:cNvPr id="7" name="文字方塊 6"/>
          <p:cNvSpPr txBox="1"/>
          <p:nvPr/>
        </p:nvSpPr>
        <p:spPr>
          <a:xfrm>
            <a:off x="2063552" y="1193104"/>
            <a:ext cx="2088232" cy="461665"/>
          </a:xfrm>
          <a:prstGeom prst="rect">
            <a:avLst/>
          </a:prstGeom>
          <a:solidFill>
            <a:srgbClr val="F3A7AA"/>
          </a:solid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慶和綜合醫院</a:t>
            </a:r>
          </a:p>
        </p:txBody>
      </p:sp>
      <p:sp>
        <p:nvSpPr>
          <p:cNvPr id="8" name="文字方塊 7"/>
          <p:cNvSpPr txBox="1"/>
          <p:nvPr/>
        </p:nvSpPr>
        <p:spPr>
          <a:xfrm>
            <a:off x="6096000" y="1181074"/>
            <a:ext cx="3708412" cy="830997"/>
          </a:xfrm>
          <a:prstGeom prst="rect">
            <a:avLst/>
          </a:prstGeom>
          <a:solidFill>
            <a:srgbClr val="F3A7AA"/>
          </a:solid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河內醫科大學</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國家精神衛生研究院</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白梅醫院</a:t>
            </a:r>
          </a:p>
        </p:txBody>
      </p:sp>
      <p:pic>
        <p:nvPicPr>
          <p:cNvPr id="9" name="圖片 8"/>
          <p:cNvPicPr>
            <a:picLocks noChangeAspect="1"/>
          </p:cNvPicPr>
          <p:nvPr/>
        </p:nvPicPr>
        <p:blipFill>
          <a:blip r:embed="rId2"/>
          <a:stretch>
            <a:fillRect/>
          </a:stretch>
        </p:blipFill>
        <p:spPr>
          <a:xfrm>
            <a:off x="5135438" y="2240851"/>
            <a:ext cx="5554622" cy="3712048"/>
          </a:xfrm>
          <a:prstGeom prst="rect">
            <a:avLst/>
          </a:prstGeom>
        </p:spPr>
      </p:pic>
      <p:pic>
        <p:nvPicPr>
          <p:cNvPr id="10" name="圖片 9"/>
          <p:cNvPicPr>
            <a:picLocks noChangeAspect="1"/>
          </p:cNvPicPr>
          <p:nvPr/>
        </p:nvPicPr>
        <p:blipFill>
          <a:blip r:embed="rId3"/>
          <a:stretch>
            <a:fillRect/>
          </a:stretch>
        </p:blipFill>
        <p:spPr>
          <a:xfrm>
            <a:off x="1379476" y="1722988"/>
            <a:ext cx="3744416" cy="4747774"/>
          </a:xfrm>
          <a:prstGeom prst="rect">
            <a:avLst/>
          </a:prstGeom>
        </p:spPr>
      </p:pic>
    </p:spTree>
    <p:extLst>
      <p:ext uri="{BB962C8B-B14F-4D97-AF65-F5344CB8AC3E}">
        <p14:creationId xmlns:p14="http://schemas.microsoft.com/office/powerpoint/2010/main" val="1397200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1559497" y="1484784"/>
            <a:ext cx="9309829" cy="4248472"/>
          </a:xfrm>
          <a:prstGeom prst="rect">
            <a:avLst/>
          </a:prstGeom>
        </p:spPr>
      </p:pic>
      <p:sp>
        <p:nvSpPr>
          <p:cNvPr id="3" name="文字方塊 2"/>
          <p:cNvSpPr txBox="1"/>
          <p:nvPr/>
        </p:nvSpPr>
        <p:spPr>
          <a:xfrm>
            <a:off x="5015880" y="476673"/>
            <a:ext cx="2592288" cy="646331"/>
          </a:xfrm>
          <a:prstGeom prst="rect">
            <a:avLst/>
          </a:prstGeom>
          <a:noFill/>
        </p:spPr>
        <p:txBody>
          <a:bodyPr wrap="square" rtlCol="0">
            <a:spAutoFit/>
          </a:bodyPr>
          <a:lstStyle/>
          <a:p>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印尼次中心</a:t>
            </a:r>
          </a:p>
        </p:txBody>
      </p:sp>
    </p:spTree>
    <p:extLst>
      <p:ext uri="{BB962C8B-B14F-4D97-AF65-F5344CB8AC3E}">
        <p14:creationId xmlns:p14="http://schemas.microsoft.com/office/powerpoint/2010/main" val="3025137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6859949" y="1217640"/>
            <a:ext cx="3987835" cy="3323987"/>
          </a:xfrm>
          <a:prstGeom prst="rect">
            <a:avLst/>
          </a:prstGeom>
          <a:solidFill>
            <a:srgbClr val="FFFF99"/>
          </a:solidFill>
        </p:spPr>
        <p:txBody>
          <a:bodyPr wrap="square" rtlCol="0">
            <a:spAutoFit/>
          </a:bodyPr>
          <a:lstStyle/>
          <a:p>
            <a:pPr marL="342900" indent="-342900">
              <a:spcBef>
                <a:spcPts val="600"/>
              </a:spcBef>
              <a:spcAft>
                <a:spcPts val="600"/>
              </a:spcAft>
              <a:buFont typeface="Wingdings" panose="05000000000000000000" pitchFamily="2" charset="2"/>
              <a:buChar char="ü"/>
            </a:pPr>
            <a:r>
              <a:rPr lang="zh-TW" altLang="en-US" sz="2000" b="1" dirty="0">
                <a:latin typeface="微軟正黑體" panose="020B0604030504040204" pitchFamily="34" charset="-120"/>
                <a:ea typeface="微軟正黑體" panose="020B0604030504040204" pitchFamily="34" charset="-120"/>
              </a:rPr>
              <a:t>延伸自科技部</a:t>
            </a:r>
            <a:r>
              <a:rPr lang="en-US" altLang="zh-TW" sz="2000" b="1" dirty="0">
                <a:latin typeface="微軟正黑體" panose="020B0604030504040204" pitchFamily="34" charset="-120"/>
                <a:ea typeface="微軟正黑體" panose="020B0604030504040204" pitchFamily="34" charset="-120"/>
              </a:rPr>
              <a:t>2009</a:t>
            </a:r>
            <a:r>
              <a:rPr lang="zh-TW" altLang="en-US" sz="2000" b="1" dirty="0">
                <a:latin typeface="微軟正黑體" panose="020B0604030504040204" pitchFamily="34" charset="-120"/>
                <a:ea typeface="微軟正黑體" panose="020B0604030504040204" pitchFamily="34" charset="-120"/>
              </a:rPr>
              <a:t>年補助攸關醫學教育、生命倫理，及智慧健康科技應用之整合計畫成果，以印尼</a:t>
            </a:r>
            <a:r>
              <a:rPr lang="en-US" altLang="zh-TW" sz="2000" b="1" dirty="0">
                <a:latin typeface="微軟正黑體" panose="020B0604030504040204" pitchFamily="34" charset="-120"/>
                <a:ea typeface="微軟正黑體" panose="020B0604030504040204" pitchFamily="34" charset="-120"/>
              </a:rPr>
              <a:t>UGM</a:t>
            </a:r>
            <a:r>
              <a:rPr lang="zh-TW" altLang="en-US" sz="2000" b="1" dirty="0">
                <a:latin typeface="微軟正黑體" panose="020B0604030504040204" pitchFamily="34" charset="-120"/>
                <a:ea typeface="微軟正黑體" panose="020B0604030504040204" pitchFamily="34" charset="-120"/>
              </a:rPr>
              <a:t>大學為核心，整合歐、美、澳、中東，及鄰近國家具代表性頂尖大學，組成亞太生命倫理教育推廣中心。</a:t>
            </a:r>
            <a:endParaRPr lang="en-US" altLang="zh-TW" sz="2000" b="1" dirty="0">
              <a:latin typeface="微軟正黑體" panose="020B0604030504040204" pitchFamily="34" charset="-120"/>
              <a:ea typeface="微軟正黑體" panose="020B0604030504040204" pitchFamily="34" charset="-120"/>
            </a:endParaRPr>
          </a:p>
          <a:p>
            <a:pPr marL="342900" indent="-342900">
              <a:spcBef>
                <a:spcPts val="600"/>
              </a:spcBef>
              <a:spcAft>
                <a:spcPts val="600"/>
              </a:spcAft>
              <a:buFont typeface="Wingdings" panose="05000000000000000000" pitchFamily="2" charset="2"/>
              <a:buChar char="ü"/>
            </a:pPr>
            <a:r>
              <a:rPr lang="zh-TW" altLang="en-US" sz="2000" b="1" dirty="0">
                <a:latin typeface="微軟正黑體" panose="020B0604030504040204" pitchFamily="34" charset="-120"/>
                <a:ea typeface="微軟正黑體" panose="020B0604030504040204" pitchFamily="34" charset="-120"/>
              </a:rPr>
              <a:t>打造促進區域醫療技術與健康資訊交流之倫理法規環境，落實惠益分享的區域共同原則。</a:t>
            </a:r>
          </a:p>
        </p:txBody>
      </p:sp>
      <p:grpSp>
        <p:nvGrpSpPr>
          <p:cNvPr id="8" name="群組 7"/>
          <p:cNvGrpSpPr/>
          <p:nvPr/>
        </p:nvGrpSpPr>
        <p:grpSpPr>
          <a:xfrm>
            <a:off x="1229629" y="1214820"/>
            <a:ext cx="5630321" cy="5256584"/>
            <a:chOff x="0" y="1340768"/>
            <a:chExt cx="5630321" cy="5256584"/>
          </a:xfrm>
        </p:grpSpPr>
        <p:sp>
          <p:nvSpPr>
            <p:cNvPr id="7" name="矩形 6"/>
            <p:cNvSpPr/>
            <p:nvPr/>
          </p:nvSpPr>
          <p:spPr>
            <a:xfrm>
              <a:off x="0" y="1340768"/>
              <a:ext cx="5630321" cy="525658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3"/>
            <a:stretch>
              <a:fillRect/>
            </a:stretch>
          </p:blipFill>
          <p:spPr>
            <a:xfrm>
              <a:off x="232111" y="1562576"/>
              <a:ext cx="5166098" cy="4759027"/>
            </a:xfrm>
            <a:prstGeom prst="rect">
              <a:avLst/>
            </a:prstGeom>
          </p:spPr>
        </p:pic>
      </p:grpSp>
      <p:sp>
        <p:nvSpPr>
          <p:cNvPr id="4" name="文字方塊 3"/>
          <p:cNvSpPr txBox="1"/>
          <p:nvPr/>
        </p:nvSpPr>
        <p:spPr>
          <a:xfrm>
            <a:off x="3431704" y="548681"/>
            <a:ext cx="5976664" cy="646331"/>
          </a:xfrm>
          <a:prstGeom prst="rect">
            <a:avLst/>
          </a:prstGeom>
          <a:noFill/>
        </p:spPr>
        <p:txBody>
          <a:bodyPr wrap="square" rtlCol="0">
            <a:spAutoFit/>
          </a:bodyPr>
          <a:lstStyle/>
          <a:p>
            <a:pPr algn="ctr"/>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亞太生命倫理教育推廣中心</a:t>
            </a:r>
          </a:p>
        </p:txBody>
      </p:sp>
      <p:sp>
        <p:nvSpPr>
          <p:cNvPr id="9" name="矩形 8"/>
          <p:cNvSpPr/>
          <p:nvPr/>
        </p:nvSpPr>
        <p:spPr>
          <a:xfrm>
            <a:off x="6859949" y="4541626"/>
            <a:ext cx="3987835" cy="1929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p:cNvPicPr>
            <a:picLocks noChangeAspect="1"/>
          </p:cNvPicPr>
          <p:nvPr/>
        </p:nvPicPr>
        <p:blipFill>
          <a:blip r:embed="rId4"/>
          <a:stretch>
            <a:fillRect/>
          </a:stretch>
        </p:blipFill>
        <p:spPr>
          <a:xfrm>
            <a:off x="6960096" y="4725145"/>
            <a:ext cx="3768290" cy="1596343"/>
          </a:xfrm>
          <a:prstGeom prst="rect">
            <a:avLst/>
          </a:prstGeom>
        </p:spPr>
      </p:pic>
    </p:spTree>
    <p:extLst>
      <p:ext uri="{BB962C8B-B14F-4D97-AF65-F5344CB8AC3E}">
        <p14:creationId xmlns:p14="http://schemas.microsoft.com/office/powerpoint/2010/main" val="3707576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2" name="圖片 2071"/>
          <p:cNvPicPr>
            <a:picLocks noChangeAspect="1"/>
          </p:cNvPicPr>
          <p:nvPr/>
        </p:nvPicPr>
        <p:blipFill>
          <a:blip r:embed="rId2"/>
          <a:stretch>
            <a:fillRect/>
          </a:stretch>
        </p:blipFill>
        <p:spPr>
          <a:xfrm>
            <a:off x="2663683" y="2819501"/>
            <a:ext cx="1104900" cy="847725"/>
          </a:xfrm>
          <a:prstGeom prst="rect">
            <a:avLst/>
          </a:prstGeom>
        </p:spPr>
      </p:pic>
      <p:grpSp>
        <p:nvGrpSpPr>
          <p:cNvPr id="6" name="群組 5"/>
          <p:cNvGrpSpPr/>
          <p:nvPr/>
        </p:nvGrpSpPr>
        <p:grpSpPr>
          <a:xfrm>
            <a:off x="1991544" y="980728"/>
            <a:ext cx="8768368" cy="5733256"/>
            <a:chOff x="765358" y="215812"/>
            <a:chExt cx="9183809" cy="6148655"/>
          </a:xfrm>
        </p:grpSpPr>
        <p:pic>
          <p:nvPicPr>
            <p:cNvPr id="2" name="圖片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11468" y="273714"/>
              <a:ext cx="3745572" cy="5848350"/>
            </a:xfrm>
            <a:prstGeom prst="rect">
              <a:avLst/>
            </a:prstGeom>
          </p:spPr>
        </p:pic>
        <p:pic>
          <p:nvPicPr>
            <p:cNvPr id="9" name="圖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71716" y="215812"/>
              <a:ext cx="2238375" cy="1723806"/>
            </a:xfrm>
            <a:prstGeom prst="rect">
              <a:avLst/>
            </a:prstGeom>
          </p:spPr>
        </p:pic>
        <p:grpSp>
          <p:nvGrpSpPr>
            <p:cNvPr id="2051" name="群組 2050"/>
            <p:cNvGrpSpPr/>
            <p:nvPr/>
          </p:nvGrpSpPr>
          <p:grpSpPr>
            <a:xfrm>
              <a:off x="1187522" y="4027603"/>
              <a:ext cx="4004309" cy="1866900"/>
              <a:chOff x="2266244" y="3857625"/>
              <a:chExt cx="4004309" cy="1866900"/>
            </a:xfrm>
          </p:grpSpPr>
          <p:pic>
            <p:nvPicPr>
              <p:cNvPr id="25" name="圖片 24"/>
              <p:cNvPicPr>
                <a:picLocks noChangeAspect="1"/>
              </p:cNvPicPr>
              <p:nvPr/>
            </p:nvPicPr>
            <p:blipFill>
              <a:blip r:embed="rId5"/>
              <a:stretch>
                <a:fillRect/>
              </a:stretch>
            </p:blipFill>
            <p:spPr>
              <a:xfrm>
                <a:off x="2266244" y="3857625"/>
                <a:ext cx="2971800" cy="1866900"/>
              </a:xfrm>
              <a:prstGeom prst="rect">
                <a:avLst/>
              </a:prstGeom>
            </p:spPr>
          </p:pic>
          <p:grpSp>
            <p:nvGrpSpPr>
              <p:cNvPr id="2049" name="群組 2048"/>
              <p:cNvGrpSpPr/>
              <p:nvPr/>
            </p:nvGrpSpPr>
            <p:grpSpPr>
              <a:xfrm>
                <a:off x="5226859" y="4901563"/>
                <a:ext cx="1043694" cy="64773"/>
                <a:chOff x="5226859" y="4901563"/>
                <a:chExt cx="1043694" cy="64773"/>
              </a:xfrm>
            </p:grpSpPr>
            <p:cxnSp>
              <p:nvCxnSpPr>
                <p:cNvPr id="28" name="直線接點 27"/>
                <p:cNvCxnSpPr/>
                <p:nvPr/>
              </p:nvCxnSpPr>
              <p:spPr>
                <a:xfrm>
                  <a:off x="5226859" y="4918708"/>
                  <a:ext cx="1002491" cy="15242"/>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30" name="流程圖: 接點 29"/>
                <p:cNvSpPr/>
                <p:nvPr/>
              </p:nvSpPr>
              <p:spPr>
                <a:xfrm flipV="1">
                  <a:off x="6203878" y="4901563"/>
                  <a:ext cx="66675" cy="64773"/>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nvGrpSpPr>
            <p:cNvPr id="2071" name="群組 2070"/>
            <p:cNvGrpSpPr/>
            <p:nvPr/>
          </p:nvGrpSpPr>
          <p:grpSpPr>
            <a:xfrm>
              <a:off x="5388167" y="4840467"/>
              <a:ext cx="2590650" cy="1524000"/>
              <a:chOff x="6496200" y="4873349"/>
              <a:chExt cx="2590650" cy="1524000"/>
            </a:xfrm>
          </p:grpSpPr>
          <p:cxnSp>
            <p:nvCxnSpPr>
              <p:cNvPr id="2064" name="直線接點 2063"/>
              <p:cNvCxnSpPr/>
              <p:nvPr/>
            </p:nvCxnSpPr>
            <p:spPr>
              <a:xfrm>
                <a:off x="6520206" y="5839186"/>
                <a:ext cx="0" cy="348043"/>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070" name="群組 2069"/>
              <p:cNvGrpSpPr/>
              <p:nvPr/>
            </p:nvGrpSpPr>
            <p:grpSpPr>
              <a:xfrm>
                <a:off x="6496200" y="4873349"/>
                <a:ext cx="2590650" cy="1524000"/>
                <a:chOff x="6581925" y="4901563"/>
                <a:chExt cx="2590650" cy="1524000"/>
              </a:xfrm>
            </p:grpSpPr>
            <p:pic>
              <p:nvPicPr>
                <p:cNvPr id="2057" name="圖片 2056"/>
                <p:cNvPicPr>
                  <a:picLocks noChangeAspect="1"/>
                </p:cNvPicPr>
                <p:nvPr/>
              </p:nvPicPr>
              <p:blipFill>
                <a:blip r:embed="rId6"/>
                <a:stretch>
                  <a:fillRect/>
                </a:stretch>
              </p:blipFill>
              <p:spPr>
                <a:xfrm>
                  <a:off x="7496175" y="4901563"/>
                  <a:ext cx="1676400" cy="1524000"/>
                </a:xfrm>
                <a:prstGeom prst="rect">
                  <a:avLst/>
                </a:prstGeom>
              </p:spPr>
            </p:pic>
            <p:grpSp>
              <p:nvGrpSpPr>
                <p:cNvPr id="2068" name="群組 2067"/>
                <p:cNvGrpSpPr/>
                <p:nvPr/>
              </p:nvGrpSpPr>
              <p:grpSpPr>
                <a:xfrm>
                  <a:off x="6581925" y="5822037"/>
                  <a:ext cx="923776" cy="388979"/>
                  <a:chOff x="6562726" y="5822037"/>
                  <a:chExt cx="923776" cy="388979"/>
                </a:xfrm>
              </p:grpSpPr>
              <p:pic>
                <p:nvPicPr>
                  <p:cNvPr id="2062" name="圖片 206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562726" y="5822037"/>
                    <a:ext cx="67062" cy="67062"/>
                  </a:xfrm>
                  <a:prstGeom prst="rect">
                    <a:avLst/>
                  </a:prstGeom>
                </p:spPr>
              </p:pic>
              <p:cxnSp>
                <p:nvCxnSpPr>
                  <p:cNvPr id="2066" name="直線接點 2065"/>
                  <p:cNvCxnSpPr/>
                  <p:nvPr/>
                </p:nvCxnSpPr>
                <p:spPr>
                  <a:xfrm>
                    <a:off x="6582163" y="6208180"/>
                    <a:ext cx="904339" cy="2836"/>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grpSp>
        </p:grpSp>
        <p:grpSp>
          <p:nvGrpSpPr>
            <p:cNvPr id="5" name="群組 4"/>
            <p:cNvGrpSpPr/>
            <p:nvPr/>
          </p:nvGrpSpPr>
          <p:grpSpPr>
            <a:xfrm>
              <a:off x="765358" y="2549277"/>
              <a:ext cx="2506370" cy="1402188"/>
              <a:chOff x="765358" y="2549277"/>
              <a:chExt cx="2506370" cy="1402188"/>
            </a:xfrm>
          </p:grpSpPr>
          <p:grpSp>
            <p:nvGrpSpPr>
              <p:cNvPr id="2076" name="群組 2075"/>
              <p:cNvGrpSpPr/>
              <p:nvPr/>
            </p:nvGrpSpPr>
            <p:grpSpPr>
              <a:xfrm>
                <a:off x="2323276" y="3124787"/>
                <a:ext cx="948452" cy="45719"/>
                <a:chOff x="4372207" y="2843699"/>
                <a:chExt cx="948452" cy="45719"/>
              </a:xfrm>
            </p:grpSpPr>
            <p:cxnSp>
              <p:nvCxnSpPr>
                <p:cNvPr id="2075" name="直線接點 2074"/>
                <p:cNvCxnSpPr/>
                <p:nvPr/>
              </p:nvCxnSpPr>
              <p:spPr>
                <a:xfrm flipH="1">
                  <a:off x="4372207" y="2866560"/>
                  <a:ext cx="904169"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61" name="流程圖: 接點 60"/>
                <p:cNvSpPr/>
                <p:nvPr/>
              </p:nvSpPr>
              <p:spPr>
                <a:xfrm flipV="1">
                  <a:off x="5274940" y="2843699"/>
                  <a:ext cx="45719" cy="45719"/>
                </a:xfrm>
                <a:prstGeom prst="flowChartConnector">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2077" name="圖片 207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78550" y="2549277"/>
                <a:ext cx="1520334" cy="1140251"/>
              </a:xfrm>
              <a:prstGeom prst="rect">
                <a:avLst/>
              </a:prstGeom>
            </p:spPr>
          </p:pic>
          <p:sp>
            <p:nvSpPr>
              <p:cNvPr id="2078" name="矩形 2077"/>
              <p:cNvSpPr/>
              <p:nvPr/>
            </p:nvSpPr>
            <p:spPr>
              <a:xfrm>
                <a:off x="765358" y="3690587"/>
                <a:ext cx="1533525" cy="2608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00" b="1" dirty="0">
                    <a:solidFill>
                      <a:schemeClr val="tx1"/>
                    </a:solidFill>
                    <a:latin typeface="微軟正黑體" panose="020B0604030504040204" pitchFamily="34" charset="-120"/>
                    <a:ea typeface="微軟正黑體" panose="020B0604030504040204" pitchFamily="34" charset="-120"/>
                  </a:rPr>
                  <a:t>惠民醫院示範基地</a:t>
                </a:r>
              </a:p>
            </p:txBody>
          </p:sp>
        </p:grpSp>
        <p:grpSp>
          <p:nvGrpSpPr>
            <p:cNvPr id="39" name="群組 38"/>
            <p:cNvGrpSpPr/>
            <p:nvPr/>
          </p:nvGrpSpPr>
          <p:grpSpPr>
            <a:xfrm>
              <a:off x="6496200" y="423744"/>
              <a:ext cx="3452967" cy="2149787"/>
              <a:chOff x="7528793" y="551872"/>
              <a:chExt cx="3452967" cy="2149787"/>
            </a:xfrm>
          </p:grpSpPr>
          <p:grpSp>
            <p:nvGrpSpPr>
              <p:cNvPr id="34" name="群組 33"/>
              <p:cNvGrpSpPr/>
              <p:nvPr/>
            </p:nvGrpSpPr>
            <p:grpSpPr>
              <a:xfrm>
                <a:off x="8778201" y="551872"/>
                <a:ext cx="2203559" cy="2149787"/>
                <a:chOff x="8715963" y="484048"/>
                <a:chExt cx="2203559" cy="2149787"/>
              </a:xfrm>
            </p:grpSpPr>
            <p:grpSp>
              <p:nvGrpSpPr>
                <p:cNvPr id="33" name="群組 32"/>
                <p:cNvGrpSpPr/>
                <p:nvPr/>
              </p:nvGrpSpPr>
              <p:grpSpPr>
                <a:xfrm>
                  <a:off x="8720295" y="484048"/>
                  <a:ext cx="2199227" cy="2142733"/>
                  <a:chOff x="8659861" y="675607"/>
                  <a:chExt cx="2199227" cy="2142733"/>
                </a:xfrm>
              </p:grpSpPr>
              <p:pic>
                <p:nvPicPr>
                  <p:cNvPr id="67" name="圖片 6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9861" y="675607"/>
                    <a:ext cx="1104377" cy="828283"/>
                  </a:xfrm>
                  <a:prstGeom prst="rect">
                    <a:avLst/>
                  </a:prstGeom>
                </p:spPr>
              </p:pic>
              <p:pic>
                <p:nvPicPr>
                  <p:cNvPr id="68" name="圖片 6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758950" y="682752"/>
                    <a:ext cx="1094850" cy="821138"/>
                  </a:xfrm>
                  <a:prstGeom prst="rect">
                    <a:avLst/>
                  </a:prstGeom>
                </p:spPr>
              </p:pic>
              <p:pic>
                <p:nvPicPr>
                  <p:cNvPr id="69" name="圖片 68"/>
                  <p:cNvPicPr>
                    <a:picLocks noChangeAspect="1"/>
                  </p:cNvPicPr>
                  <p:nvPr/>
                </p:nvPicPr>
                <p:blipFill>
                  <a:blip r:embed="rId11"/>
                  <a:stretch>
                    <a:fillRect/>
                  </a:stretch>
                </p:blipFill>
                <p:spPr>
                  <a:xfrm>
                    <a:off x="8669386" y="1503890"/>
                    <a:ext cx="2189702" cy="1314450"/>
                  </a:xfrm>
                  <a:prstGeom prst="rect">
                    <a:avLst/>
                  </a:prstGeom>
                </p:spPr>
              </p:pic>
            </p:grpSp>
            <p:sp>
              <p:nvSpPr>
                <p:cNvPr id="70" name="矩形 69"/>
                <p:cNvSpPr/>
                <p:nvPr/>
              </p:nvSpPr>
              <p:spPr>
                <a:xfrm>
                  <a:off x="8715963" y="2284468"/>
                  <a:ext cx="2200275" cy="34936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dirty="0">
                      <a:solidFill>
                        <a:schemeClr val="tx1"/>
                      </a:solidFill>
                      <a:latin typeface="微軟正黑體" panose="020B0604030504040204" pitchFamily="34" charset="-120"/>
                      <a:ea typeface="微軟正黑體" panose="020B0604030504040204" pitchFamily="34" charset="-120"/>
                    </a:rPr>
                    <a:t>台北研發示範中心</a:t>
                  </a:r>
                </a:p>
              </p:txBody>
            </p:sp>
          </p:grpSp>
          <p:grpSp>
            <p:nvGrpSpPr>
              <p:cNvPr id="38" name="群組 37"/>
              <p:cNvGrpSpPr/>
              <p:nvPr/>
            </p:nvGrpSpPr>
            <p:grpSpPr>
              <a:xfrm>
                <a:off x="7528793" y="848095"/>
                <a:ext cx="1253257" cy="67062"/>
                <a:chOff x="7528793" y="848095"/>
                <a:chExt cx="1253257" cy="67062"/>
              </a:xfrm>
            </p:grpSpPr>
            <p:cxnSp>
              <p:nvCxnSpPr>
                <p:cNvPr id="36" name="直線接點 35"/>
                <p:cNvCxnSpPr>
                  <a:endCxn id="67" idx="1"/>
                </p:cNvCxnSpPr>
                <p:nvPr/>
              </p:nvCxnSpPr>
              <p:spPr>
                <a:xfrm>
                  <a:off x="7567612" y="885825"/>
                  <a:ext cx="1214438" cy="9525"/>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pic>
              <p:nvPicPr>
                <p:cNvPr id="37" name="圖片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528793" y="848095"/>
                  <a:ext cx="67062" cy="67062"/>
                </a:xfrm>
                <a:prstGeom prst="rect">
                  <a:avLst/>
                </a:prstGeom>
              </p:spPr>
            </p:pic>
          </p:grpSp>
        </p:grpSp>
        <p:grpSp>
          <p:nvGrpSpPr>
            <p:cNvPr id="4" name="群組 3"/>
            <p:cNvGrpSpPr/>
            <p:nvPr/>
          </p:nvGrpSpPr>
          <p:grpSpPr>
            <a:xfrm>
              <a:off x="5027293" y="785655"/>
              <a:ext cx="1422588" cy="56106"/>
              <a:chOff x="5027293" y="785655"/>
              <a:chExt cx="1422588" cy="56106"/>
            </a:xfrm>
          </p:grpSpPr>
          <p:cxnSp>
            <p:nvCxnSpPr>
              <p:cNvPr id="11" name="直線接點 10"/>
              <p:cNvCxnSpPr/>
              <p:nvPr/>
            </p:nvCxnSpPr>
            <p:spPr>
              <a:xfrm>
                <a:off x="5027293" y="807958"/>
                <a:ext cx="1411359"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圖片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V="1">
                <a:off x="6393775" y="785655"/>
                <a:ext cx="56106" cy="56106"/>
              </a:xfrm>
              <a:prstGeom prst="rect">
                <a:avLst/>
              </a:prstGeom>
            </p:spPr>
          </p:pic>
        </p:grpSp>
      </p:grpSp>
      <p:sp>
        <p:nvSpPr>
          <p:cNvPr id="7" name="文字方塊 6">
            <a:extLst>
              <a:ext uri="{FF2B5EF4-FFF2-40B4-BE49-F238E27FC236}">
                <a16:creationId xmlns:a16="http://schemas.microsoft.com/office/drawing/2014/main" id="{2FB54794-261F-4B61-A764-B45D402EF899}"/>
              </a:ext>
            </a:extLst>
          </p:cNvPr>
          <p:cNvSpPr txBox="1"/>
          <p:nvPr/>
        </p:nvSpPr>
        <p:spPr>
          <a:xfrm>
            <a:off x="3492440" y="237726"/>
            <a:ext cx="5112568" cy="646331"/>
          </a:xfrm>
          <a:prstGeom prst="rect">
            <a:avLst/>
          </a:prstGeom>
          <a:noFill/>
        </p:spPr>
        <p:txBody>
          <a:bodyPr wrap="square" rtlCol="0">
            <a:spAutoFit/>
          </a:bodyPr>
          <a:lstStyle/>
          <a:p>
            <a:pPr algn="ctr"/>
            <a:r>
              <a:rPr lang="zh-TW" altLang="en-US" sz="3600" b="1" dirty="0">
                <a:latin typeface="微軟正黑體" panose="020B0604030504040204" pitchFamily="34" charset="-120"/>
                <a:ea typeface="微軟正黑體" panose="020B0604030504040204" pitchFamily="34" charset="-120"/>
              </a:rPr>
              <a:t>研發示範基地</a:t>
            </a:r>
          </a:p>
        </p:txBody>
      </p:sp>
    </p:spTree>
    <p:extLst>
      <p:ext uri="{BB962C8B-B14F-4D97-AF65-F5344CB8AC3E}">
        <p14:creationId xmlns:p14="http://schemas.microsoft.com/office/powerpoint/2010/main" val="37778719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923996F-7A46-4E90-9152-CD853A6A2B77}"/>
              </a:ext>
            </a:extLst>
          </p:cNvPr>
          <p:cNvPicPr>
            <a:picLocks noChangeAspect="1"/>
          </p:cNvPicPr>
          <p:nvPr/>
        </p:nvPicPr>
        <p:blipFill>
          <a:blip r:embed="rId2"/>
          <a:stretch>
            <a:fillRect/>
          </a:stretch>
        </p:blipFill>
        <p:spPr>
          <a:xfrm>
            <a:off x="911424" y="1156500"/>
            <a:ext cx="9952957" cy="5112568"/>
          </a:xfrm>
          <a:prstGeom prst="rect">
            <a:avLst/>
          </a:prstGeom>
        </p:spPr>
      </p:pic>
      <p:sp>
        <p:nvSpPr>
          <p:cNvPr id="10" name="標題 1">
            <a:extLst>
              <a:ext uri="{FF2B5EF4-FFF2-40B4-BE49-F238E27FC236}">
                <a16:creationId xmlns:a16="http://schemas.microsoft.com/office/drawing/2014/main" id="{FC7253E3-DE8E-46A5-83BE-A9D126BCCC17}"/>
              </a:ext>
            </a:extLst>
          </p:cNvPr>
          <p:cNvSpPr txBox="1">
            <a:spLocks/>
          </p:cNvSpPr>
          <p:nvPr/>
        </p:nvSpPr>
        <p:spPr>
          <a:xfrm>
            <a:off x="734482" y="260648"/>
            <a:ext cx="10723035" cy="895852"/>
          </a:xfrm>
          <a:prstGeom prst="rect">
            <a:avLst/>
          </a:prstGeom>
        </p:spPr>
        <p:txBody>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pPr fontAlgn="auto">
              <a:spcAft>
                <a:spcPts val="0"/>
              </a:spcAft>
            </a:pPr>
            <a:r>
              <a:rPr kumimoji="0" lang="zh-TW" altLang="en-US" sz="3600" b="1" dirty="0">
                <a:solidFill>
                  <a:schemeClr val="tx1"/>
                </a:solidFill>
                <a:latin typeface="微軟正黑體" panose="020B0604030504040204" pitchFamily="34" charset="-120"/>
                <a:ea typeface="微軟正黑體" panose="020B0604030504040204" pitchFamily="34" charset="-120"/>
              </a:rPr>
              <a:t>台北研發示範基地</a:t>
            </a:r>
          </a:p>
        </p:txBody>
      </p:sp>
    </p:spTree>
    <p:extLst>
      <p:ext uri="{BB962C8B-B14F-4D97-AF65-F5344CB8AC3E}">
        <p14:creationId xmlns:p14="http://schemas.microsoft.com/office/powerpoint/2010/main" val="844829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215680" y="548681"/>
            <a:ext cx="6012668" cy="584775"/>
          </a:xfrm>
          <a:prstGeom prst="rect">
            <a:avLst/>
          </a:prstGeom>
          <a:noFill/>
        </p:spPr>
        <p:txBody>
          <a:bodyPr wrap="square" rtlCol="0">
            <a:spAutoFit/>
          </a:bodyPr>
          <a:lstStyle/>
          <a:p>
            <a:pPr algn="ctr"/>
            <a:r>
              <a:rPr lang="zh-TW" altLang="en-US" sz="3200" b="1" dirty="0">
                <a:solidFill>
                  <a:schemeClr val="accent5">
                    <a:lumMod val="50000"/>
                  </a:schemeClr>
                </a:solidFill>
                <a:latin typeface="微軟正黑體" panose="020B0604030504040204" pitchFamily="34" charset="-120"/>
                <a:ea typeface="微軟正黑體" panose="020B0604030504040204" pitchFamily="34" charset="-120"/>
              </a:rPr>
              <a:t>忠勤里示範基地</a:t>
            </a:r>
          </a:p>
        </p:txBody>
      </p:sp>
      <p:pic>
        <p:nvPicPr>
          <p:cNvPr id="20" name="圖片 19"/>
          <p:cNvPicPr>
            <a:picLocks noChangeAspect="1"/>
          </p:cNvPicPr>
          <p:nvPr/>
        </p:nvPicPr>
        <p:blipFill>
          <a:blip r:embed="rId2"/>
          <a:stretch>
            <a:fillRect/>
          </a:stretch>
        </p:blipFill>
        <p:spPr>
          <a:xfrm>
            <a:off x="1343472" y="1268761"/>
            <a:ext cx="9545960" cy="4645443"/>
          </a:xfrm>
          <a:prstGeom prst="rect">
            <a:avLst/>
          </a:prstGeom>
        </p:spPr>
      </p:pic>
    </p:spTree>
    <p:extLst>
      <p:ext uri="{BB962C8B-B14F-4D97-AF65-F5344CB8AC3E}">
        <p14:creationId xmlns:p14="http://schemas.microsoft.com/office/powerpoint/2010/main" val="3321320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字方塊 30"/>
          <p:cNvSpPr txBox="1"/>
          <p:nvPr/>
        </p:nvSpPr>
        <p:spPr>
          <a:xfrm>
            <a:off x="4921175" y="397013"/>
            <a:ext cx="4555010" cy="646331"/>
          </a:xfrm>
          <a:prstGeom prst="rect">
            <a:avLst/>
          </a:prstGeom>
          <a:noFill/>
        </p:spPr>
        <p:txBody>
          <a:bodyPr wrap="square" rtlCol="0">
            <a:spAutoFit/>
          </a:bodyPr>
          <a:lstStyle/>
          <a:p>
            <a:r>
              <a:rPr lang="zh-TW" altLang="en-US" sz="3600" b="1" dirty="0">
                <a:solidFill>
                  <a:schemeClr val="tx2">
                    <a:lumMod val="50000"/>
                  </a:schemeClr>
                </a:solidFill>
                <a:latin typeface="微軟正黑體" panose="020B0604030504040204" pitchFamily="34" charset="-120"/>
                <a:ea typeface="微軟正黑體" panose="020B0604030504040204" pitchFamily="34" charset="-120"/>
              </a:rPr>
              <a:t>合作經營據點</a:t>
            </a:r>
          </a:p>
        </p:txBody>
      </p:sp>
      <p:pic>
        <p:nvPicPr>
          <p:cNvPr id="24" name="圖片 2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847528" y="1066826"/>
            <a:ext cx="8935946" cy="5026470"/>
          </a:xfrm>
          <a:prstGeom prst="rect">
            <a:avLst/>
          </a:prstGeom>
        </p:spPr>
      </p:pic>
    </p:spTree>
    <p:extLst>
      <p:ext uri="{BB962C8B-B14F-4D97-AF65-F5344CB8AC3E}">
        <p14:creationId xmlns:p14="http://schemas.microsoft.com/office/powerpoint/2010/main" val="965989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群組 7"/>
          <p:cNvGrpSpPr/>
          <p:nvPr/>
        </p:nvGrpSpPr>
        <p:grpSpPr>
          <a:xfrm>
            <a:off x="1379309" y="338443"/>
            <a:ext cx="9249655" cy="5654858"/>
            <a:chOff x="236308" y="338443"/>
            <a:chExt cx="9249655" cy="5654858"/>
          </a:xfrm>
        </p:grpSpPr>
        <p:sp>
          <p:nvSpPr>
            <p:cNvPr id="5" name="矩形 4"/>
            <p:cNvSpPr/>
            <p:nvPr/>
          </p:nvSpPr>
          <p:spPr>
            <a:xfrm>
              <a:off x="6667048" y="4977637"/>
              <a:ext cx="2818915" cy="1015663"/>
            </a:xfrm>
            <a:prstGeom prst="rect">
              <a:avLst/>
            </a:prstGeom>
            <a:solidFill>
              <a:schemeClr val="accent2">
                <a:lumMod val="20000"/>
                <a:lumOff val="80000"/>
              </a:schemeClr>
            </a:solidFill>
          </p:spPr>
          <p:txBody>
            <a:bodyPr wrap="square">
              <a:spAutoFit/>
            </a:bodyPr>
            <a:lstStyle/>
            <a:p>
              <a:r>
                <a:rPr lang="zh-TW" altLang="en-US" sz="2000" b="1" dirty="0">
                  <a:solidFill>
                    <a:srgbClr val="002060"/>
                  </a:solidFill>
                  <a:latin typeface="微軟正黑體" panose="020B0604030504040204" pitchFamily="34" charset="-120"/>
                  <a:ea typeface="微軟正黑體" panose="020B0604030504040204" pitchFamily="34" charset="-120"/>
                </a:rPr>
                <a:t>將柬國打造成具</a:t>
              </a:r>
              <a:r>
                <a:rPr lang="zh-TW" altLang="en-US" sz="2000" b="1" dirty="0">
                  <a:solidFill>
                    <a:srgbClr val="C00000"/>
                  </a:solidFill>
                  <a:latin typeface="微軟正黑體" panose="020B0604030504040204" pitchFamily="34" charset="-120"/>
                  <a:ea typeface="微軟正黑體" panose="020B0604030504040204" pitchFamily="34" charset="-120"/>
                </a:rPr>
                <a:t>國際競爭力</a:t>
              </a:r>
              <a:r>
                <a:rPr lang="zh-TW" altLang="en-US" sz="2000" b="1" dirty="0">
                  <a:solidFill>
                    <a:srgbClr val="002060"/>
                  </a:solidFill>
                  <a:latin typeface="微軟正黑體" panose="020B0604030504040204" pitchFamily="34" charset="-120"/>
                  <a:ea typeface="微軟正黑體" panose="020B0604030504040204" pitchFamily="34" charset="-120"/>
                </a:rPr>
                <a:t>，藉此能進一步輸往他國的</a:t>
              </a:r>
              <a:r>
                <a:rPr lang="zh-TW" altLang="en-US" sz="2000" b="1" dirty="0">
                  <a:solidFill>
                    <a:srgbClr val="C00000"/>
                  </a:solidFill>
                  <a:latin typeface="微軟正黑體" panose="020B0604030504040204" pitchFamily="34" charset="-120"/>
                  <a:ea typeface="微軟正黑體" panose="020B0604030504040204" pitchFamily="34" charset="-120"/>
                </a:rPr>
                <a:t>量能儲備中心</a:t>
              </a:r>
              <a:r>
                <a:rPr lang="zh-TW" altLang="en-US" sz="2000" b="1" dirty="0">
                  <a:solidFill>
                    <a:srgbClr val="002060"/>
                  </a:solidFill>
                  <a:latin typeface="微軟正黑體" panose="020B0604030504040204" pitchFamily="34" charset="-120"/>
                  <a:ea typeface="微軟正黑體" panose="020B0604030504040204" pitchFamily="34" charset="-120"/>
                </a:rPr>
                <a:t>。</a:t>
              </a:r>
            </a:p>
          </p:txBody>
        </p:sp>
        <p:sp>
          <p:nvSpPr>
            <p:cNvPr id="9" name="手繪多邊形 8"/>
            <p:cNvSpPr/>
            <p:nvPr/>
          </p:nvSpPr>
          <p:spPr>
            <a:xfrm>
              <a:off x="3597868" y="338443"/>
              <a:ext cx="3210269" cy="1339629"/>
            </a:xfrm>
            <a:custGeom>
              <a:avLst/>
              <a:gdLst>
                <a:gd name="connsiteX0" fmla="*/ 0 w 3385839"/>
                <a:gd name="connsiteY0" fmla="*/ 0 h 2031503"/>
                <a:gd name="connsiteX1" fmla="*/ 3385839 w 3385839"/>
                <a:gd name="connsiteY1" fmla="*/ 0 h 2031503"/>
                <a:gd name="connsiteX2" fmla="*/ 3385839 w 3385839"/>
                <a:gd name="connsiteY2" fmla="*/ 2031503 h 2031503"/>
                <a:gd name="connsiteX3" fmla="*/ 0 w 3385839"/>
                <a:gd name="connsiteY3" fmla="*/ 2031503 h 2031503"/>
                <a:gd name="connsiteX4" fmla="*/ 0 w 3385839"/>
                <a:gd name="connsiteY4" fmla="*/ 0 h 203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839" h="2031503">
                  <a:moveTo>
                    <a:pt x="0" y="0"/>
                  </a:moveTo>
                  <a:lnTo>
                    <a:pt x="3385839" y="0"/>
                  </a:lnTo>
                  <a:lnTo>
                    <a:pt x="3385839" y="2031503"/>
                  </a:lnTo>
                  <a:lnTo>
                    <a:pt x="0" y="2031503"/>
                  </a:lnTo>
                  <a:lnTo>
                    <a:pt x="0" y="0"/>
                  </a:lnTo>
                  <a:close/>
                </a:path>
              </a:pathLst>
            </a:custGeom>
          </p:spPr>
          <p:style>
            <a:lnRef idx="2">
              <a:schemeClr val="lt1">
                <a:hueOff val="0"/>
                <a:satOff val="0"/>
                <a:lumOff val="0"/>
                <a:alphaOff val="0"/>
              </a:schemeClr>
            </a:lnRef>
            <a:fillRef idx="1">
              <a:schemeClr val="accent6">
                <a:shade val="80000"/>
                <a:hueOff val="0"/>
                <a:satOff val="0"/>
                <a:lumOff val="0"/>
                <a:alphaOff val="0"/>
              </a:schemeClr>
            </a:fillRef>
            <a:effectRef idx="0">
              <a:schemeClr val="accent6">
                <a:shade val="80000"/>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Aft>
                  <a:spcPct val="35000"/>
                </a:spcAft>
              </a:pPr>
              <a:r>
                <a:rPr lang="zh-TW" altLang="en-US" b="1" dirty="0">
                  <a:latin typeface="微軟正黑體" panose="020B0604030504040204" pitchFamily="34" charset="-120"/>
                  <a:ea typeface="微軟正黑體" panose="020B0604030504040204" pitchFamily="34" charset="-120"/>
                </a:rPr>
                <a:t>以科技部和衛福部歷年國際合作計畫衍生成果為基礎</a:t>
              </a:r>
            </a:p>
          </p:txBody>
        </p:sp>
        <p:sp>
          <p:nvSpPr>
            <p:cNvPr id="10" name="手繪多邊形 9"/>
            <p:cNvSpPr/>
            <p:nvPr/>
          </p:nvSpPr>
          <p:spPr>
            <a:xfrm>
              <a:off x="1038808" y="1764270"/>
              <a:ext cx="3385839" cy="1367847"/>
            </a:xfrm>
            <a:custGeom>
              <a:avLst/>
              <a:gdLst>
                <a:gd name="connsiteX0" fmla="*/ 0 w 3385839"/>
                <a:gd name="connsiteY0" fmla="*/ 0 h 2031503"/>
                <a:gd name="connsiteX1" fmla="*/ 3385839 w 3385839"/>
                <a:gd name="connsiteY1" fmla="*/ 0 h 2031503"/>
                <a:gd name="connsiteX2" fmla="*/ 3385839 w 3385839"/>
                <a:gd name="connsiteY2" fmla="*/ 2031503 h 2031503"/>
                <a:gd name="connsiteX3" fmla="*/ 0 w 3385839"/>
                <a:gd name="connsiteY3" fmla="*/ 2031503 h 2031503"/>
                <a:gd name="connsiteX4" fmla="*/ 0 w 3385839"/>
                <a:gd name="connsiteY4" fmla="*/ 0 h 2031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5839" h="2031503">
                  <a:moveTo>
                    <a:pt x="0" y="0"/>
                  </a:moveTo>
                  <a:lnTo>
                    <a:pt x="3385839" y="0"/>
                  </a:lnTo>
                  <a:lnTo>
                    <a:pt x="3385839" y="2031503"/>
                  </a:lnTo>
                  <a:lnTo>
                    <a:pt x="0" y="2031503"/>
                  </a:lnTo>
                  <a:lnTo>
                    <a:pt x="0" y="0"/>
                  </a:lnTo>
                  <a:close/>
                </a:path>
              </a:pathLst>
            </a:custGeom>
          </p:spPr>
          <p:style>
            <a:lnRef idx="2">
              <a:schemeClr val="lt1">
                <a:hueOff val="0"/>
                <a:satOff val="0"/>
                <a:lumOff val="0"/>
                <a:alphaOff val="0"/>
              </a:schemeClr>
            </a:lnRef>
            <a:fillRef idx="1">
              <a:schemeClr val="accent6">
                <a:shade val="80000"/>
                <a:hueOff val="222748"/>
                <a:satOff val="-17359"/>
                <a:lumOff val="29999"/>
                <a:alphaOff val="0"/>
              </a:schemeClr>
            </a:fillRef>
            <a:effectRef idx="0">
              <a:schemeClr val="accent6">
                <a:shade val="80000"/>
                <a:hueOff val="222748"/>
                <a:satOff val="-17359"/>
                <a:lumOff val="29999"/>
                <a:alphaOff val="0"/>
              </a:schemeClr>
            </a:effectRef>
            <a:fontRef idx="minor">
              <a:schemeClr val="lt1"/>
            </a:fontRef>
          </p:style>
          <p:txBody>
            <a:bodyPr spcFirstLastPara="0" vert="horz" wrap="square" lIns="106680" tIns="106680" rIns="106680" bIns="106680" numCol="1" spcCol="1270" anchor="ctr" anchorCtr="0">
              <a:noAutofit/>
            </a:bodyPr>
            <a:lstStyle/>
            <a:p>
              <a:pPr defTabSz="1244600">
                <a:lnSpc>
                  <a:spcPct val="90000"/>
                </a:lnSpc>
                <a:spcAft>
                  <a:spcPct val="35000"/>
                </a:spcAft>
              </a:pPr>
              <a:r>
                <a:rPr lang="zh-TW" altLang="en-US" b="1" dirty="0">
                  <a:latin typeface="微軟正黑體" panose="020B0604030504040204" pitchFamily="34" charset="-120"/>
                  <a:ea typeface="微軟正黑體" panose="020B0604030504040204" pitchFamily="34" charset="-120"/>
                </a:rPr>
                <a:t>獲柬國產、官、學、研單位共同支持，全面移植台灣經驗</a:t>
              </a:r>
            </a:p>
          </p:txBody>
        </p:sp>
        <p:grpSp>
          <p:nvGrpSpPr>
            <p:cNvPr id="51" name="群組 50"/>
            <p:cNvGrpSpPr/>
            <p:nvPr/>
          </p:nvGrpSpPr>
          <p:grpSpPr>
            <a:xfrm>
              <a:off x="6014899" y="1789316"/>
              <a:ext cx="3143994" cy="1486688"/>
              <a:chOff x="2250863" y="2310645"/>
              <a:chExt cx="3143994" cy="2050289"/>
            </a:xfrm>
          </p:grpSpPr>
          <p:sp>
            <p:nvSpPr>
              <p:cNvPr id="52" name="矩形 51"/>
              <p:cNvSpPr/>
              <p:nvPr/>
            </p:nvSpPr>
            <p:spPr>
              <a:xfrm>
                <a:off x="2250863" y="2310645"/>
                <a:ext cx="3143994" cy="1886396"/>
              </a:xfrm>
              <a:prstGeom prst="rect">
                <a:avLst/>
              </a:prstGeom>
            </p:spPr>
            <p:style>
              <a:lnRef idx="2">
                <a:schemeClr val="lt1">
                  <a:hueOff val="0"/>
                  <a:satOff val="0"/>
                  <a:lumOff val="0"/>
                  <a:alphaOff val="0"/>
                </a:schemeClr>
              </a:lnRef>
              <a:fillRef idx="1">
                <a:schemeClr val="accent6">
                  <a:shade val="80000"/>
                  <a:hueOff val="222748"/>
                  <a:satOff val="-17359"/>
                  <a:lumOff val="29999"/>
                  <a:alphaOff val="0"/>
                </a:schemeClr>
              </a:fillRef>
              <a:effectRef idx="0">
                <a:schemeClr val="accent6">
                  <a:shade val="80000"/>
                  <a:hueOff val="222748"/>
                  <a:satOff val="-17359"/>
                  <a:lumOff val="29999"/>
                  <a:alphaOff val="0"/>
                </a:schemeClr>
              </a:effectRef>
              <a:fontRef idx="minor">
                <a:schemeClr val="lt1"/>
              </a:fontRef>
            </p:style>
          </p:sp>
          <p:sp>
            <p:nvSpPr>
              <p:cNvPr id="53" name="矩形 52"/>
              <p:cNvSpPr/>
              <p:nvPr/>
            </p:nvSpPr>
            <p:spPr>
              <a:xfrm>
                <a:off x="2250863" y="2474538"/>
                <a:ext cx="3143994" cy="18863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algn="ctr" defTabSz="1244600">
                  <a:lnSpc>
                    <a:spcPct val="90000"/>
                  </a:lnSpc>
                  <a:spcAft>
                    <a:spcPct val="35000"/>
                  </a:spcAft>
                </a:pPr>
                <a:r>
                  <a:rPr lang="zh-TW" altLang="en-US" b="1" dirty="0">
                    <a:latin typeface="微軟正黑體" panose="020B0604030504040204" pitchFamily="34" charset="-120"/>
                    <a:ea typeface="微軟正黑體" panose="020B0604030504040204" pitchFamily="34" charset="-120"/>
                  </a:rPr>
                  <a:t>融入柬國醫藥衛生基礎建設飛躍發展脈絡</a:t>
                </a:r>
              </a:p>
            </p:txBody>
          </p:sp>
        </p:grpSp>
        <p:sp>
          <p:nvSpPr>
            <p:cNvPr id="12" name="矩形 11"/>
            <p:cNvSpPr/>
            <p:nvPr/>
          </p:nvSpPr>
          <p:spPr>
            <a:xfrm>
              <a:off x="925243" y="4977638"/>
              <a:ext cx="2636437" cy="1015663"/>
            </a:xfrm>
            <a:prstGeom prst="rect">
              <a:avLst/>
            </a:prstGeom>
            <a:solidFill>
              <a:schemeClr val="accent2">
                <a:lumMod val="20000"/>
                <a:lumOff val="80000"/>
              </a:schemeClr>
            </a:solidFill>
          </p:spPr>
          <p:txBody>
            <a:bodyPr wrap="square">
              <a:spAutoFit/>
            </a:bodyPr>
            <a:lstStyle/>
            <a:p>
              <a:r>
                <a:rPr lang="zh-TW" altLang="en-US" sz="2000" b="1" dirty="0">
                  <a:solidFill>
                    <a:srgbClr val="002060"/>
                  </a:solidFill>
                  <a:latin typeface="微軟正黑體" panose="020B0604030504040204" pitchFamily="34" charset="-120"/>
                  <a:ea typeface="微軟正黑體" panose="020B0604030504040204" pitchFamily="34" charset="-120"/>
                </a:rPr>
                <a:t>打造台灣遠距醫療和智能衛生落實的</a:t>
              </a:r>
              <a:r>
                <a:rPr lang="zh-TW" altLang="en-US" sz="2000" b="1" dirty="0">
                  <a:solidFill>
                    <a:srgbClr val="C00000"/>
                  </a:solidFill>
                  <a:latin typeface="微軟正黑體" panose="020B0604030504040204" pitchFamily="34" charset="-120"/>
                  <a:ea typeface="微軟正黑體" panose="020B0604030504040204" pitchFamily="34" charset="-120"/>
                </a:rPr>
                <a:t>境外示範基地</a:t>
              </a:r>
            </a:p>
          </p:txBody>
        </p:sp>
        <p:sp>
          <p:nvSpPr>
            <p:cNvPr id="13" name="文字方塊 12"/>
            <p:cNvSpPr txBox="1"/>
            <p:nvPr/>
          </p:nvSpPr>
          <p:spPr>
            <a:xfrm>
              <a:off x="2281145" y="3252838"/>
              <a:ext cx="6301375" cy="1200329"/>
            </a:xfrm>
            <a:prstGeom prst="rect">
              <a:avLst/>
            </a:prstGeom>
            <a:solidFill>
              <a:schemeClr val="accent4">
                <a:lumMod val="40000"/>
                <a:lumOff val="60000"/>
              </a:schemeClr>
            </a:solidFill>
          </p:spPr>
          <p:txBody>
            <a:bodyPr wrap="square" rtlCol="0">
              <a:spAutoFit/>
            </a:bodyPr>
            <a:lstStyle/>
            <a:p>
              <a:pPr marL="457200" indent="-457200">
                <a:buFont typeface="+mj-lt"/>
                <a:buAutoNum type="arabicPeriod"/>
              </a:pP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提供台灣教學、服務、研發暨藥品醫材等全方位支援（</a:t>
              </a:r>
              <a:r>
                <a:rPr lang="en-US" altLang="zh-TW" b="1" dirty="0">
                  <a:solidFill>
                    <a:schemeClr val="accent6">
                      <a:lumMod val="50000"/>
                    </a:schemeClr>
                  </a:solidFill>
                  <a:latin typeface="微軟正黑體" panose="020B0604030504040204" pitchFamily="34" charset="-120"/>
                  <a:ea typeface="微軟正黑體" panose="020B0604030504040204" pitchFamily="34" charset="-120"/>
                </a:rPr>
                <a:t>Total Solutions) </a:t>
              </a: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方案</a:t>
              </a:r>
            </a:p>
            <a:p>
              <a:pPr marL="457200" indent="-457200">
                <a:buFont typeface="+mj-lt"/>
                <a:buAutoNum type="arabicPeriod"/>
              </a:pP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將台灣</a:t>
              </a:r>
              <a:r>
                <a:rPr lang="zh-TW" altLang="en-US" b="1" dirty="0">
                  <a:solidFill>
                    <a:srgbClr val="C00000"/>
                  </a:solidFill>
                  <a:latin typeface="微軟正黑體" panose="020B0604030504040204" pitchFamily="34" charset="-120"/>
                  <a:ea typeface="微軟正黑體" panose="020B0604030504040204" pitchFamily="34" charset="-120"/>
                </a:rPr>
                <a:t>智能健康</a:t>
              </a:r>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之經驗，全面應用於柬國。</a:t>
              </a:r>
              <a:endParaRPr lang="en-US" altLang="zh-TW" b="1" dirty="0">
                <a:solidFill>
                  <a:schemeClr val="accent6">
                    <a:lumMod val="50000"/>
                  </a:schemeClr>
                </a:solidFill>
                <a:latin typeface="微軟正黑體" panose="020B0604030504040204" pitchFamily="34" charset="-120"/>
                <a:ea typeface="微軟正黑體" panose="020B0604030504040204" pitchFamily="34" charset="-120"/>
              </a:endParaRPr>
            </a:p>
          </p:txBody>
        </p:sp>
        <p:pic>
          <p:nvPicPr>
            <p:cNvPr id="2" name="圖片 1"/>
            <p:cNvPicPr>
              <a:picLocks noChangeAspect="1"/>
            </p:cNvPicPr>
            <p:nvPr/>
          </p:nvPicPr>
          <p:blipFill>
            <a:blip r:embed="rId2"/>
            <a:stretch>
              <a:fillRect/>
            </a:stretch>
          </p:blipFill>
          <p:spPr>
            <a:xfrm>
              <a:off x="516363" y="3218462"/>
              <a:ext cx="1273515" cy="707888"/>
            </a:xfrm>
            <a:prstGeom prst="rect">
              <a:avLst/>
            </a:prstGeom>
          </p:spPr>
        </p:pic>
        <p:sp>
          <p:nvSpPr>
            <p:cNvPr id="4" name="文字方塊 3"/>
            <p:cNvSpPr txBox="1"/>
            <p:nvPr/>
          </p:nvSpPr>
          <p:spPr>
            <a:xfrm>
              <a:off x="236308" y="4001299"/>
              <a:ext cx="2044837" cy="369332"/>
            </a:xfrm>
            <a:prstGeom prst="rect">
              <a:avLst/>
            </a:prstGeom>
            <a:noFill/>
          </p:spPr>
          <p:txBody>
            <a:bodyPr wrap="square" rtlCol="0">
              <a:spAutoFit/>
            </a:bodyPr>
            <a:lstStyle/>
            <a:p>
              <a:r>
                <a:rPr lang="zh-TW" altLang="en-US" sz="1800" b="1" dirty="0">
                  <a:solidFill>
                    <a:schemeClr val="tx2">
                      <a:lumMod val="50000"/>
                    </a:schemeClr>
                  </a:solidFill>
                  <a:latin typeface="微軟正黑體" panose="020B0604030504040204" pitchFamily="34" charset="-120"/>
                  <a:ea typeface="微軟正黑體" panose="020B0604030504040204" pitchFamily="34" charset="-120"/>
                </a:rPr>
                <a:t>後冠狀病毒時代</a:t>
              </a:r>
            </a:p>
          </p:txBody>
        </p:sp>
        <p:sp>
          <p:nvSpPr>
            <p:cNvPr id="14" name="矩形 13"/>
            <p:cNvSpPr/>
            <p:nvPr/>
          </p:nvSpPr>
          <p:spPr>
            <a:xfrm>
              <a:off x="3855829" y="5154675"/>
              <a:ext cx="2470772" cy="707886"/>
            </a:xfrm>
            <a:prstGeom prst="rect">
              <a:avLst/>
            </a:prstGeom>
            <a:solidFill>
              <a:schemeClr val="accent2">
                <a:lumMod val="20000"/>
                <a:lumOff val="80000"/>
              </a:schemeClr>
            </a:solidFill>
          </p:spPr>
          <p:txBody>
            <a:bodyPr wrap="square">
              <a:spAutoFit/>
            </a:bodyPr>
            <a:lstStyle/>
            <a:p>
              <a:pPr algn="ctr"/>
              <a:r>
                <a:rPr lang="zh-TW" altLang="en-US" sz="2000" b="1" dirty="0">
                  <a:solidFill>
                    <a:srgbClr val="002060"/>
                  </a:solidFill>
                  <a:latin typeface="微軟正黑體" panose="020B0604030504040204" pitchFamily="34" charset="-120"/>
                  <a:ea typeface="微軟正黑體" panose="020B0604030504040204" pitchFamily="34" charset="-120"/>
                </a:rPr>
                <a:t>協助柬國建立能迎向未來之醫療體系</a:t>
              </a:r>
            </a:p>
          </p:txBody>
        </p:sp>
        <p:pic>
          <p:nvPicPr>
            <p:cNvPr id="6" name="圖片 5"/>
            <p:cNvPicPr>
              <a:picLocks noChangeAspect="1"/>
            </p:cNvPicPr>
            <p:nvPr/>
          </p:nvPicPr>
          <p:blipFill>
            <a:blip r:embed="rId3"/>
            <a:stretch>
              <a:fillRect/>
            </a:stretch>
          </p:blipFill>
          <p:spPr>
            <a:xfrm>
              <a:off x="4606612" y="2014778"/>
              <a:ext cx="1192783" cy="764060"/>
            </a:xfrm>
            <a:prstGeom prst="rect">
              <a:avLst/>
            </a:prstGeom>
          </p:spPr>
        </p:pic>
        <p:sp>
          <p:nvSpPr>
            <p:cNvPr id="7" name="左中括弧 6"/>
            <p:cNvSpPr/>
            <p:nvPr/>
          </p:nvSpPr>
          <p:spPr>
            <a:xfrm rot="5400000">
              <a:off x="5070227" y="1007515"/>
              <a:ext cx="274915" cy="7525388"/>
            </a:xfrm>
            <a:prstGeom prst="leftBracket">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grpSp>
      <p:sp>
        <p:nvSpPr>
          <p:cNvPr id="11" name="文字方塊 10">
            <a:extLst>
              <a:ext uri="{FF2B5EF4-FFF2-40B4-BE49-F238E27FC236}">
                <a16:creationId xmlns:a16="http://schemas.microsoft.com/office/drawing/2014/main" id="{455FD9C4-0292-48CA-BC2C-214B30D31AA1}"/>
              </a:ext>
            </a:extLst>
          </p:cNvPr>
          <p:cNvSpPr txBox="1"/>
          <p:nvPr/>
        </p:nvSpPr>
        <p:spPr>
          <a:xfrm>
            <a:off x="738987" y="328264"/>
            <a:ext cx="3210269" cy="830997"/>
          </a:xfrm>
          <a:prstGeom prst="rect">
            <a:avLst/>
          </a:prstGeom>
          <a:noFill/>
        </p:spPr>
        <p:txBody>
          <a:bodyPr wrap="square" rtlCol="0">
            <a:spAutoFit/>
          </a:bodyPr>
          <a:lstStyle/>
          <a:p>
            <a:r>
              <a:rPr lang="zh-TW" altLang="en-US" sz="4800" b="1" dirty="0">
                <a:latin typeface="微軟正黑體" panose="020B0604030504040204" pitchFamily="34" charset="-120"/>
                <a:ea typeface="微軟正黑體" panose="020B0604030504040204" pitchFamily="34" charset="-120"/>
              </a:rPr>
              <a:t>計畫目標</a:t>
            </a:r>
          </a:p>
        </p:txBody>
      </p:sp>
    </p:spTree>
    <p:extLst>
      <p:ext uri="{BB962C8B-B14F-4D97-AF65-F5344CB8AC3E}">
        <p14:creationId xmlns:p14="http://schemas.microsoft.com/office/powerpoint/2010/main" val="2059837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nvGraphicFramePr>
        <p:xfrm>
          <a:off x="1340690" y="1016183"/>
          <a:ext cx="6604000" cy="4402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字方塊 4"/>
          <p:cNvSpPr txBox="1"/>
          <p:nvPr/>
        </p:nvSpPr>
        <p:spPr>
          <a:xfrm>
            <a:off x="3242714" y="5003352"/>
            <a:ext cx="7806286" cy="830997"/>
          </a:xfrm>
          <a:prstGeom prst="rect">
            <a:avLst/>
          </a:prstGeom>
          <a:no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中心設置地點：待計畫通過由</a:t>
            </a:r>
            <a:r>
              <a:rPr lang="en-US" altLang="zh-TW" b="1" dirty="0">
                <a:latin typeface="微軟正黑體" panose="020B0604030504040204" pitchFamily="34" charset="-120"/>
                <a:ea typeface="微軟正黑體" panose="020B0604030504040204" pitchFamily="34" charset="-120"/>
              </a:rPr>
              <a:t>Dr. Kim Savuon</a:t>
            </a:r>
            <a:r>
              <a:rPr lang="zh-TW" altLang="en-US" b="1" dirty="0">
                <a:latin typeface="微軟正黑體" panose="020B0604030504040204" pitchFamily="34" charset="-120"/>
                <a:ea typeface="微軟正黑體" panose="020B0604030504040204" pitchFamily="34" charset="-120"/>
              </a:rPr>
              <a:t>建議，並指派適合人選出任辦公室主任</a:t>
            </a:r>
          </a:p>
        </p:txBody>
      </p:sp>
      <p:grpSp>
        <p:nvGrpSpPr>
          <p:cNvPr id="28" name="群組 27"/>
          <p:cNvGrpSpPr/>
          <p:nvPr/>
        </p:nvGrpSpPr>
        <p:grpSpPr>
          <a:xfrm>
            <a:off x="8112225" y="692697"/>
            <a:ext cx="2698123" cy="3576063"/>
            <a:chOff x="6935397" y="645025"/>
            <a:chExt cx="2698123" cy="3576063"/>
          </a:xfrm>
        </p:grpSpPr>
        <p:sp>
          <p:nvSpPr>
            <p:cNvPr id="20" name="矩形 19"/>
            <p:cNvSpPr/>
            <p:nvPr/>
          </p:nvSpPr>
          <p:spPr>
            <a:xfrm>
              <a:off x="6969224" y="645025"/>
              <a:ext cx="2664296" cy="35760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 name="群組 17"/>
            <p:cNvGrpSpPr/>
            <p:nvPr/>
          </p:nvGrpSpPr>
          <p:grpSpPr>
            <a:xfrm>
              <a:off x="7215473" y="3232614"/>
              <a:ext cx="2403291" cy="852324"/>
              <a:chOff x="7153922" y="3336164"/>
              <a:chExt cx="2403291" cy="852324"/>
            </a:xfrm>
          </p:grpSpPr>
          <p:pic>
            <p:nvPicPr>
              <p:cNvPr id="16" name="圖片 15"/>
              <p:cNvPicPr>
                <a:picLocks noChangeAspect="1"/>
              </p:cNvPicPr>
              <p:nvPr/>
            </p:nvPicPr>
            <p:blipFill>
              <a:blip r:embed="rId7"/>
              <a:stretch>
                <a:fillRect/>
              </a:stretch>
            </p:blipFill>
            <p:spPr>
              <a:xfrm>
                <a:off x="7153922" y="3336164"/>
                <a:ext cx="725532" cy="852324"/>
              </a:xfrm>
              <a:prstGeom prst="rect">
                <a:avLst/>
              </a:prstGeom>
            </p:spPr>
          </p:pic>
          <p:sp>
            <p:nvSpPr>
              <p:cNvPr id="17" name="文字方塊 16"/>
              <p:cNvSpPr txBox="1"/>
              <p:nvPr/>
            </p:nvSpPr>
            <p:spPr>
              <a:xfrm>
                <a:off x="7812767" y="3357491"/>
                <a:ext cx="1744446" cy="830997"/>
              </a:xfrm>
              <a:prstGeom prst="rect">
                <a:avLst/>
              </a:prstGeom>
              <a:no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柬埔寨福爾摩沙研究院負責人</a:t>
                </a:r>
                <a:endParaRPr lang="en-US" altLang="zh-TW" sz="1600" b="1" dirty="0">
                  <a:latin typeface="微軟正黑體" panose="020B0604030504040204" pitchFamily="34" charset="-120"/>
                  <a:ea typeface="微軟正黑體" panose="020B0604030504040204" pitchFamily="34" charset="-120"/>
                </a:endParaRPr>
              </a:p>
              <a:p>
                <a:r>
                  <a:rPr lang="en-US" altLang="zh-TW" sz="1600" b="1" dirty="0">
                    <a:latin typeface="微軟正黑體" panose="020B0604030504040204" pitchFamily="34" charset="-120"/>
                    <a:ea typeface="微軟正黑體" panose="020B0604030504040204" pitchFamily="34" charset="-120"/>
                  </a:rPr>
                  <a:t>Bunrong Kouy</a:t>
                </a:r>
                <a:endParaRPr lang="zh-TW" altLang="en-US" sz="1600" b="1" dirty="0">
                  <a:latin typeface="微軟正黑體" panose="020B0604030504040204" pitchFamily="34" charset="-120"/>
                  <a:ea typeface="微軟正黑體" panose="020B0604030504040204" pitchFamily="34" charset="-120"/>
                </a:endParaRPr>
              </a:p>
            </p:txBody>
          </p:sp>
        </p:grpSp>
        <p:sp>
          <p:nvSpPr>
            <p:cNvPr id="21" name="文字方塊 20"/>
            <p:cNvSpPr txBox="1"/>
            <p:nvPr/>
          </p:nvSpPr>
          <p:spPr>
            <a:xfrm>
              <a:off x="7922513" y="702031"/>
              <a:ext cx="989212" cy="400110"/>
            </a:xfrm>
            <a:prstGeom prst="rect">
              <a:avLst/>
            </a:prstGeom>
            <a:solidFill>
              <a:schemeClr val="accent2"/>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負責人</a:t>
              </a:r>
            </a:p>
          </p:txBody>
        </p:sp>
        <p:pic>
          <p:nvPicPr>
            <p:cNvPr id="22" name="圖片 21">
              <a:extLst>
                <a:ext uri="{FF2B5EF4-FFF2-40B4-BE49-F238E27FC236}">
                  <a16:creationId xmlns:a16="http://schemas.microsoft.com/office/drawing/2014/main" id="{752D0328-2BD3-4803-ADC0-91ED60DC0411}"/>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266193" y="1113675"/>
              <a:ext cx="1001352" cy="1066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圖片 24"/>
            <p:cNvPicPr>
              <a:picLocks noChangeAspect="1"/>
            </p:cNvPicPr>
            <p:nvPr/>
          </p:nvPicPr>
          <p:blipFill>
            <a:blip r:embed="rId9"/>
            <a:stretch>
              <a:fillRect/>
            </a:stretch>
          </p:blipFill>
          <p:spPr>
            <a:xfrm>
              <a:off x="8345980" y="1102099"/>
              <a:ext cx="1048468" cy="1066702"/>
            </a:xfrm>
            <a:prstGeom prst="rect">
              <a:avLst/>
            </a:prstGeom>
          </p:spPr>
        </p:pic>
        <p:sp>
          <p:nvSpPr>
            <p:cNvPr id="26" name="文字方塊 25"/>
            <p:cNvSpPr txBox="1"/>
            <p:nvPr/>
          </p:nvSpPr>
          <p:spPr>
            <a:xfrm>
              <a:off x="6935397" y="2177488"/>
              <a:ext cx="2664296" cy="584775"/>
            </a:xfrm>
            <a:prstGeom prst="rect">
              <a:avLst/>
            </a:prstGeom>
            <a:noFill/>
          </p:spPr>
          <p:txBody>
            <a:bodyPr wrap="square" rtlCol="0">
              <a:spAutoFit/>
            </a:bodyPr>
            <a:lstStyle/>
            <a:p>
              <a:pPr marL="173038" indent="-173038">
                <a:buFont typeface="Arial" panose="020B0604020202020204" pitchFamily="34" charset="0"/>
                <a:buChar char="•"/>
              </a:pPr>
              <a:r>
                <a:rPr lang="zh-TW" altLang="en-US" sz="1600" b="1" dirty="0">
                  <a:latin typeface="微軟正黑體" panose="020B0604030504040204" pitchFamily="34" charset="-120"/>
                  <a:ea typeface="微軟正黑體" panose="020B0604030504040204" pitchFamily="34" charset="-120"/>
                </a:rPr>
                <a:t>柬埔寨衛生部醫事機構副司長</a:t>
              </a:r>
              <a:r>
                <a:rPr lang="en-US" altLang="zh-TW" sz="1600" b="1" dirty="0">
                  <a:latin typeface="微軟正黑體" panose="020B0604030504040204" pitchFamily="34" charset="-120"/>
                  <a:ea typeface="微軟正黑體" panose="020B0604030504040204" pitchFamily="34" charset="-120"/>
                </a:rPr>
                <a:t>Dr. Kim Savuon</a:t>
              </a:r>
              <a:endParaRPr lang="zh-TW" altLang="en-US" sz="1600" b="1" dirty="0">
                <a:latin typeface="微軟正黑體" panose="020B0604030504040204" pitchFamily="34" charset="-120"/>
                <a:ea typeface="微軟正黑體" panose="020B0604030504040204" pitchFamily="34" charset="-120"/>
              </a:endParaRPr>
            </a:p>
          </p:txBody>
        </p:sp>
        <p:sp>
          <p:nvSpPr>
            <p:cNvPr id="27" name="文字方塊 26"/>
            <p:cNvSpPr txBox="1"/>
            <p:nvPr/>
          </p:nvSpPr>
          <p:spPr>
            <a:xfrm>
              <a:off x="7610012" y="2720954"/>
              <a:ext cx="1471935" cy="400110"/>
            </a:xfrm>
            <a:prstGeom prst="rect">
              <a:avLst/>
            </a:prstGeom>
            <a:solidFill>
              <a:schemeClr val="accent2"/>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中心經理人</a:t>
              </a:r>
            </a:p>
          </p:txBody>
        </p:sp>
      </p:grpSp>
      <p:sp>
        <p:nvSpPr>
          <p:cNvPr id="29" name="文字方塊 28"/>
          <p:cNvSpPr txBox="1"/>
          <p:nvPr/>
        </p:nvSpPr>
        <p:spPr>
          <a:xfrm>
            <a:off x="2279577" y="515016"/>
            <a:ext cx="4866281" cy="646331"/>
          </a:xfrm>
          <a:prstGeom prst="rect">
            <a:avLst/>
          </a:prstGeom>
          <a:noFill/>
        </p:spPr>
        <p:txBody>
          <a:bodyPr wrap="square" rtlCol="0">
            <a:spAutoFit/>
          </a:bodyPr>
          <a:lstStyle/>
          <a:p>
            <a:pPr algn="ctr"/>
            <a:r>
              <a:rPr lang="zh-TW" altLang="en-US" sz="3600" b="1" dirty="0">
                <a:solidFill>
                  <a:schemeClr val="bg2">
                    <a:lumMod val="10000"/>
                  </a:schemeClr>
                </a:solidFill>
                <a:latin typeface="微軟正黑體" panose="020B0604030504040204" pitchFamily="34" charset="-120"/>
                <a:ea typeface="微軟正黑體" panose="020B0604030504040204" pitchFamily="34" charset="-120"/>
              </a:rPr>
              <a:t>（一）中心組織架構</a:t>
            </a:r>
          </a:p>
        </p:txBody>
      </p:sp>
    </p:spTree>
    <p:extLst>
      <p:ext uri="{BB962C8B-B14F-4D97-AF65-F5344CB8AC3E}">
        <p14:creationId xmlns:p14="http://schemas.microsoft.com/office/powerpoint/2010/main" val="2958679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圖片 13"/>
          <p:cNvPicPr>
            <a:picLocks noChangeAspect="1"/>
          </p:cNvPicPr>
          <p:nvPr/>
        </p:nvPicPr>
        <p:blipFill>
          <a:blip r:embed="rId2"/>
          <a:stretch>
            <a:fillRect/>
          </a:stretch>
        </p:blipFill>
        <p:spPr>
          <a:xfrm>
            <a:off x="1271465" y="1268761"/>
            <a:ext cx="9678181" cy="5321695"/>
          </a:xfrm>
          <a:prstGeom prst="rect">
            <a:avLst/>
          </a:prstGeom>
        </p:spPr>
      </p:pic>
      <p:sp>
        <p:nvSpPr>
          <p:cNvPr id="15" name="文字方塊 14"/>
          <p:cNvSpPr txBox="1"/>
          <p:nvPr/>
        </p:nvSpPr>
        <p:spPr>
          <a:xfrm>
            <a:off x="1502042" y="191542"/>
            <a:ext cx="9217024" cy="1077218"/>
          </a:xfrm>
          <a:prstGeom prst="rect">
            <a:avLst/>
          </a:prstGeom>
          <a:noFill/>
        </p:spPr>
        <p:txBody>
          <a:bodyPr wrap="square" rtlCol="0">
            <a:spAutoFit/>
          </a:bodyPr>
          <a:lstStyle/>
          <a:p>
            <a:r>
              <a:rPr lang="zh-TW" altLang="en-US" sz="3200" b="1" dirty="0">
                <a:solidFill>
                  <a:schemeClr val="bg2">
                    <a:lumMod val="10000"/>
                  </a:schemeClr>
                </a:solidFill>
                <a:latin typeface="微軟正黑體" panose="020B0604030504040204" pitchFamily="34" charset="-120"/>
                <a:ea typeface="微軟正黑體" panose="020B0604030504040204" pitchFamily="34" charset="-120"/>
              </a:rPr>
              <a:t>（二）建置示範中心，導入連結柬埔寨藥局、診所、醫院、檢驗和設備之遠距醫療和智慧健康服務體系</a:t>
            </a:r>
          </a:p>
        </p:txBody>
      </p:sp>
    </p:spTree>
    <p:extLst>
      <p:ext uri="{BB962C8B-B14F-4D97-AF65-F5344CB8AC3E}">
        <p14:creationId xmlns:p14="http://schemas.microsoft.com/office/powerpoint/2010/main" val="3939586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38">
            <a:extLst>
              <a:ext uri="{FF2B5EF4-FFF2-40B4-BE49-F238E27FC236}">
                <a16:creationId xmlns:a16="http://schemas.microsoft.com/office/drawing/2014/main" id="{B5DF3DD5-9A50-4218-A4C9-90393AC208FE}"/>
              </a:ext>
            </a:extLst>
          </p:cNvPr>
          <p:cNvSpPr/>
          <p:nvPr/>
        </p:nvSpPr>
        <p:spPr>
          <a:xfrm>
            <a:off x="3137712" y="287835"/>
            <a:ext cx="6552728" cy="1200329"/>
          </a:xfrm>
          <a:prstGeom prst="rect">
            <a:avLst/>
          </a:prstGeom>
        </p:spPr>
        <p:txBody>
          <a:bodyPr wrap="square">
            <a:spAutoFit/>
          </a:bodyPr>
          <a:lstStyle/>
          <a:p>
            <a:r>
              <a:rPr lang="zh-TW" altLang="en-US" sz="3600" b="1" dirty="0">
                <a:solidFill>
                  <a:schemeClr val="bg2">
                    <a:lumMod val="10000"/>
                  </a:schemeClr>
                </a:solidFill>
                <a:latin typeface="微軟正黑體" panose="020B0604030504040204" pitchFamily="34" charset="-120"/>
                <a:ea typeface="微軟正黑體" panose="020B0604030504040204" pitchFamily="34" charset="-120"/>
                <a:cs typeface="+mj-cs"/>
              </a:rPr>
              <a:t>（三）智慧敎學醫院及診所規劃</a:t>
            </a:r>
          </a:p>
        </p:txBody>
      </p:sp>
      <p:grpSp>
        <p:nvGrpSpPr>
          <p:cNvPr id="3" name="群組 2"/>
          <p:cNvGrpSpPr/>
          <p:nvPr/>
        </p:nvGrpSpPr>
        <p:grpSpPr>
          <a:xfrm>
            <a:off x="7034667" y="1916833"/>
            <a:ext cx="3696149" cy="3085675"/>
            <a:chOff x="5926678" y="3393773"/>
            <a:chExt cx="3457298" cy="2797643"/>
          </a:xfrm>
        </p:grpSpPr>
        <p:pic>
          <p:nvPicPr>
            <p:cNvPr id="2" name="圖片 1"/>
            <p:cNvPicPr>
              <a:picLocks noChangeAspect="1"/>
            </p:cNvPicPr>
            <p:nvPr/>
          </p:nvPicPr>
          <p:blipFill>
            <a:blip r:embed="rId2"/>
            <a:stretch>
              <a:fillRect/>
            </a:stretch>
          </p:blipFill>
          <p:spPr>
            <a:xfrm>
              <a:off x="5926678" y="3393773"/>
              <a:ext cx="3457298" cy="2797643"/>
            </a:xfrm>
            <a:prstGeom prst="rect">
              <a:avLst/>
            </a:prstGeom>
          </p:spPr>
        </p:pic>
        <p:pic>
          <p:nvPicPr>
            <p:cNvPr id="6" name="圖片 5"/>
            <p:cNvPicPr>
              <a:picLocks noChangeAspect="1"/>
            </p:cNvPicPr>
            <p:nvPr/>
          </p:nvPicPr>
          <p:blipFill>
            <a:blip r:embed="rId3"/>
            <a:stretch>
              <a:fillRect/>
            </a:stretch>
          </p:blipFill>
          <p:spPr>
            <a:xfrm>
              <a:off x="7208479" y="4365104"/>
              <a:ext cx="1202350" cy="1039503"/>
            </a:xfrm>
            <a:prstGeom prst="rect">
              <a:avLst/>
            </a:prstGeom>
          </p:spPr>
        </p:pic>
      </p:grpSp>
      <p:sp>
        <p:nvSpPr>
          <p:cNvPr id="7" name="文字方塊 6"/>
          <p:cNvSpPr txBox="1"/>
          <p:nvPr/>
        </p:nvSpPr>
        <p:spPr>
          <a:xfrm>
            <a:off x="6866517" y="1397134"/>
            <a:ext cx="4032448" cy="400110"/>
          </a:xfrm>
          <a:prstGeom prst="rect">
            <a:avLst/>
          </a:prstGeom>
          <a:solidFill>
            <a:schemeClr val="accent2"/>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帶急診功能心血管和復健醫院規劃</a:t>
            </a:r>
          </a:p>
        </p:txBody>
      </p:sp>
      <p:pic>
        <p:nvPicPr>
          <p:cNvPr id="9" name="圖片 8"/>
          <p:cNvPicPr>
            <a:picLocks noChangeAspect="1"/>
          </p:cNvPicPr>
          <p:nvPr/>
        </p:nvPicPr>
        <p:blipFill>
          <a:blip r:embed="rId4"/>
          <a:stretch>
            <a:fillRect/>
          </a:stretch>
        </p:blipFill>
        <p:spPr>
          <a:xfrm>
            <a:off x="1699050" y="1124744"/>
            <a:ext cx="4650439" cy="5346174"/>
          </a:xfrm>
          <a:prstGeom prst="rect">
            <a:avLst/>
          </a:prstGeom>
        </p:spPr>
      </p:pic>
      <p:sp>
        <p:nvSpPr>
          <p:cNvPr id="13" name="矩形 12">
            <a:extLst>
              <a:ext uri="{FF2B5EF4-FFF2-40B4-BE49-F238E27FC236}">
                <a16:creationId xmlns:a16="http://schemas.microsoft.com/office/drawing/2014/main" id="{A4462F8A-0379-4C26-A706-8295A05603A9}"/>
              </a:ext>
            </a:extLst>
          </p:cNvPr>
          <p:cNvSpPr/>
          <p:nvPr/>
        </p:nvSpPr>
        <p:spPr>
          <a:xfrm>
            <a:off x="6770573" y="5512797"/>
            <a:ext cx="4224339" cy="707886"/>
          </a:xfrm>
          <a:prstGeom prst="rect">
            <a:avLst/>
          </a:prstGeom>
          <a:solidFill>
            <a:schemeClr val="accent2"/>
          </a:solidFill>
        </p:spPr>
        <p:txBody>
          <a:bodyPr wrap="square">
            <a:spAutoFit/>
          </a:bodyPr>
          <a:lstStyle/>
          <a:p>
            <a:r>
              <a:rPr lang="zh-TW" altLang="en-US" sz="2000" b="1" dirty="0">
                <a:latin typeface="微軟正黑體" panose="020B0604030504040204" pitchFamily="34" charset="-120"/>
                <a:ea typeface="微軟正黑體" panose="020B0604030504040204" pitchFamily="34" charset="-120"/>
                <a:cs typeface="+mj-cs"/>
              </a:rPr>
              <a:t>建立柬埔寨系列診所、藥局、藥妝店、藥品醫材資訊設備通路</a:t>
            </a:r>
            <a:endParaRPr lang="zh-TW" altLang="en-US"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99298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063552" y="330441"/>
            <a:ext cx="8352928" cy="1384995"/>
          </a:xfrm>
          <a:prstGeom prst="rect">
            <a:avLst/>
          </a:prstGeom>
          <a:noFill/>
        </p:spPr>
        <p:txBody>
          <a:bodyPr wrap="square" rtlCol="0">
            <a:spAutoFit/>
          </a:bodyPr>
          <a:lstStyle/>
          <a:p>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（四）建置</a:t>
            </a:r>
            <a:r>
              <a:rPr lang="en-US" altLang="zh-TW" sz="2800" b="1" dirty="0">
                <a:solidFill>
                  <a:schemeClr val="bg2">
                    <a:lumMod val="10000"/>
                  </a:schemeClr>
                </a:solidFill>
                <a:latin typeface="微軟正黑體" panose="020B0604030504040204" pitchFamily="34" charset="-120"/>
                <a:ea typeface="微軟正黑體" panose="020B0604030504040204" pitchFamily="34" charset="-120"/>
              </a:rPr>
              <a:t>E-learning</a:t>
            </a:r>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教學平台，發展做中學醫護培訓課程，並建立台灣標準臨床專業人員智能交流平台 </a:t>
            </a:r>
            <a:r>
              <a:rPr lang="en-US" altLang="zh-TW" sz="2800" b="1" dirty="0">
                <a:solidFill>
                  <a:schemeClr val="bg2">
                    <a:lumMod val="10000"/>
                  </a:schemeClr>
                </a:solidFill>
                <a:latin typeface="微軟正黑體" panose="020B0604030504040204" pitchFamily="34" charset="-120"/>
                <a:ea typeface="微軟正黑體" panose="020B0604030504040204" pitchFamily="34" charset="-120"/>
              </a:rPr>
              <a:t>&amp;</a:t>
            </a:r>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 籌劃跨國臨床研究合作平台</a:t>
            </a:r>
            <a:r>
              <a:rPr lang="en-US" altLang="zh-TW" sz="2800" b="1" dirty="0">
                <a:solidFill>
                  <a:schemeClr val="bg2">
                    <a:lumMod val="10000"/>
                  </a:schemeClr>
                </a:solidFill>
                <a:latin typeface="微軟正黑體" panose="020B0604030504040204" pitchFamily="34" charset="-120"/>
                <a:ea typeface="微軟正黑體" panose="020B0604030504040204" pitchFamily="34" charset="-120"/>
              </a:rPr>
              <a:t> </a:t>
            </a:r>
            <a:endParaRPr lang="zh-TW" altLang="en-US" sz="2800" b="1" dirty="0">
              <a:solidFill>
                <a:schemeClr val="bg2">
                  <a:lumMod val="10000"/>
                </a:schemeClr>
              </a:solidFill>
              <a:latin typeface="微軟正黑體" panose="020B0604030504040204" pitchFamily="34" charset="-120"/>
              <a:ea typeface="微軟正黑體" panose="020B0604030504040204" pitchFamily="34" charset="-120"/>
            </a:endParaRPr>
          </a:p>
        </p:txBody>
      </p:sp>
      <p:grpSp>
        <p:nvGrpSpPr>
          <p:cNvPr id="20" name="群組 19">
            <a:extLst>
              <a:ext uri="{FF2B5EF4-FFF2-40B4-BE49-F238E27FC236}">
                <a16:creationId xmlns:a16="http://schemas.microsoft.com/office/drawing/2014/main" id="{7F73D7F9-684E-4B7B-BB9C-71DBC9F0EA98}"/>
              </a:ext>
            </a:extLst>
          </p:cNvPr>
          <p:cNvGrpSpPr/>
          <p:nvPr/>
        </p:nvGrpSpPr>
        <p:grpSpPr>
          <a:xfrm>
            <a:off x="3111347" y="1899383"/>
            <a:ext cx="7719069" cy="3167114"/>
            <a:chOff x="1856656" y="2776368"/>
            <a:chExt cx="7719069" cy="3167114"/>
          </a:xfrm>
        </p:grpSpPr>
        <p:pic>
          <p:nvPicPr>
            <p:cNvPr id="7" name="圖片 6">
              <a:extLst>
                <a:ext uri="{FF2B5EF4-FFF2-40B4-BE49-F238E27FC236}">
                  <a16:creationId xmlns:a16="http://schemas.microsoft.com/office/drawing/2014/main" id="{D66DA1E7-10BE-4B76-A1C1-A291D7BBC64F}"/>
                </a:ext>
              </a:extLst>
            </p:cNvPr>
            <p:cNvPicPr>
              <a:picLocks noChangeAspect="1"/>
            </p:cNvPicPr>
            <p:nvPr/>
          </p:nvPicPr>
          <p:blipFill>
            <a:blip r:embed="rId2"/>
            <a:stretch>
              <a:fillRect/>
            </a:stretch>
          </p:blipFill>
          <p:spPr>
            <a:xfrm>
              <a:off x="1856656" y="2776368"/>
              <a:ext cx="3891250" cy="3164489"/>
            </a:xfrm>
            <a:prstGeom prst="rect">
              <a:avLst/>
            </a:prstGeom>
          </p:spPr>
        </p:pic>
        <p:pic>
          <p:nvPicPr>
            <p:cNvPr id="19" name="圖片 18">
              <a:extLst>
                <a:ext uri="{FF2B5EF4-FFF2-40B4-BE49-F238E27FC236}">
                  <a16:creationId xmlns:a16="http://schemas.microsoft.com/office/drawing/2014/main" id="{86EBBB3C-400F-4442-A212-25476AAA8E77}"/>
                </a:ext>
              </a:extLst>
            </p:cNvPr>
            <p:cNvPicPr>
              <a:picLocks noChangeAspect="1"/>
            </p:cNvPicPr>
            <p:nvPr/>
          </p:nvPicPr>
          <p:blipFill>
            <a:blip r:embed="rId3"/>
            <a:stretch>
              <a:fillRect/>
            </a:stretch>
          </p:blipFill>
          <p:spPr>
            <a:xfrm>
              <a:off x="5457056" y="2820747"/>
              <a:ext cx="4118669" cy="3122735"/>
            </a:xfrm>
            <a:prstGeom prst="rect">
              <a:avLst/>
            </a:prstGeom>
          </p:spPr>
        </p:pic>
      </p:grpSp>
      <p:sp>
        <p:nvSpPr>
          <p:cNvPr id="21" name="文字方塊 20">
            <a:extLst>
              <a:ext uri="{FF2B5EF4-FFF2-40B4-BE49-F238E27FC236}">
                <a16:creationId xmlns:a16="http://schemas.microsoft.com/office/drawing/2014/main" id="{8CCA9608-91DF-4C7D-94B3-1D2E24520156}"/>
              </a:ext>
            </a:extLst>
          </p:cNvPr>
          <p:cNvSpPr txBox="1"/>
          <p:nvPr/>
        </p:nvSpPr>
        <p:spPr>
          <a:xfrm>
            <a:off x="3560168" y="5417098"/>
            <a:ext cx="7488832" cy="830997"/>
          </a:xfrm>
          <a:prstGeom prst="rect">
            <a:avLst/>
          </a:prstGeom>
          <a:noFill/>
        </p:spPr>
        <p:txBody>
          <a:bodyPr wrap="square" rtlCol="0">
            <a:spAutoFit/>
          </a:bodyPr>
          <a:lstStyle/>
          <a:p>
            <a:r>
              <a:rPr lang="zh-TW" altLang="en-US" b="1" dirty="0">
                <a:solidFill>
                  <a:schemeClr val="accent6">
                    <a:lumMod val="50000"/>
                  </a:schemeClr>
                </a:solidFill>
                <a:latin typeface="微軟正黑體" panose="020B0604030504040204" pitchFamily="34" charset="-120"/>
                <a:ea typeface="微軟正黑體" panose="020B0604030504040204" pitchFamily="34" charset="-120"/>
              </a:rPr>
              <a:t>連結台灣、柬埔寨、泰國、越南、印尼等大學展開合作，建立完整臨床醫事人員培訓藍圖</a:t>
            </a:r>
          </a:p>
        </p:txBody>
      </p:sp>
      <p:grpSp>
        <p:nvGrpSpPr>
          <p:cNvPr id="6" name="群組 5"/>
          <p:cNvGrpSpPr/>
          <p:nvPr/>
        </p:nvGrpSpPr>
        <p:grpSpPr>
          <a:xfrm>
            <a:off x="1559496" y="1906341"/>
            <a:ext cx="1857402" cy="3926254"/>
            <a:chOff x="300339" y="1888750"/>
            <a:chExt cx="1857402" cy="3926254"/>
          </a:xfrm>
        </p:grpSpPr>
        <p:pic>
          <p:nvPicPr>
            <p:cNvPr id="1026" name="Picture 2" descr="Chenla University's Official Logo/S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97" y="1888750"/>
              <a:ext cx="1229803" cy="1229803"/>
            </a:xfrm>
            <a:prstGeom prst="rect">
              <a:avLst/>
            </a:prstGeom>
            <a:noFill/>
            <a:extLst>
              <a:ext uri="{909E8E84-426E-40DD-AFC4-6F175D3DCCD1}">
                <a14:hiddenFill xmlns:a14="http://schemas.microsoft.com/office/drawing/2010/main">
                  <a:solidFill>
                    <a:srgbClr val="FFFFFF"/>
                  </a:solidFill>
                </a14:hiddenFill>
              </a:ext>
            </a:extLst>
          </p:spPr>
        </p:pic>
        <p:sp>
          <p:nvSpPr>
            <p:cNvPr id="3" name="文字方塊 2"/>
            <p:cNvSpPr txBox="1"/>
            <p:nvPr/>
          </p:nvSpPr>
          <p:spPr>
            <a:xfrm>
              <a:off x="484399" y="3177476"/>
              <a:ext cx="1224136" cy="707886"/>
            </a:xfrm>
            <a:prstGeom prst="rect">
              <a:avLst/>
            </a:prstGeom>
            <a:no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真臘大學護理學院</a:t>
              </a:r>
            </a:p>
          </p:txBody>
        </p:sp>
        <p:pic>
          <p:nvPicPr>
            <p:cNvPr id="5" name="圖片 4"/>
            <p:cNvPicPr>
              <a:picLocks noChangeAspect="1"/>
            </p:cNvPicPr>
            <p:nvPr/>
          </p:nvPicPr>
          <p:blipFill>
            <a:blip r:embed="rId5"/>
            <a:stretch>
              <a:fillRect/>
            </a:stretch>
          </p:blipFill>
          <p:spPr>
            <a:xfrm>
              <a:off x="453149" y="3868428"/>
              <a:ext cx="1287451" cy="1364698"/>
            </a:xfrm>
            <a:prstGeom prst="rect">
              <a:avLst/>
            </a:prstGeom>
          </p:spPr>
        </p:pic>
        <p:sp>
          <p:nvSpPr>
            <p:cNvPr id="11" name="文字方塊 10"/>
            <p:cNvSpPr txBox="1"/>
            <p:nvPr/>
          </p:nvSpPr>
          <p:spPr>
            <a:xfrm>
              <a:off x="300339" y="5230229"/>
              <a:ext cx="1857402" cy="584775"/>
            </a:xfrm>
            <a:prstGeom prst="rect">
              <a:avLst/>
            </a:prstGeom>
            <a:noFill/>
          </p:spPr>
          <p:txBody>
            <a:bodyPr wrap="square" rtlCol="0">
              <a:spAutoFit/>
            </a:bodyPr>
            <a:lstStyle/>
            <a:p>
              <a:r>
                <a:rPr lang="en-US" altLang="zh-TW" sz="1600" b="1" dirty="0">
                  <a:latin typeface="微軟正黑體" panose="020B0604030504040204" pitchFamily="34" charset="-120"/>
                  <a:ea typeface="微軟正黑體" panose="020B0604030504040204" pitchFamily="34" charset="-120"/>
                </a:rPr>
                <a:t>International University </a:t>
              </a:r>
              <a:r>
                <a:rPr lang="zh-TW" altLang="en-US" sz="1600" b="1" dirty="0">
                  <a:latin typeface="微軟正黑體" panose="020B0604030504040204" pitchFamily="34" charset="-120"/>
                  <a:ea typeface="微軟正黑體" panose="020B0604030504040204" pitchFamily="34" charset="-120"/>
                </a:rPr>
                <a:t>醫學院</a:t>
              </a:r>
            </a:p>
          </p:txBody>
        </p:sp>
      </p:grpSp>
    </p:spTree>
    <p:extLst>
      <p:ext uri="{BB962C8B-B14F-4D97-AF65-F5344CB8AC3E}">
        <p14:creationId xmlns:p14="http://schemas.microsoft.com/office/powerpoint/2010/main" val="2396643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noFill/>
        </p:spPr>
        <p:txBody>
          <a:bodyPr/>
          <a:lstStyle>
            <a:lvl1pPr>
              <a:defRPr kumimoji="1" b="1">
                <a:solidFill>
                  <a:schemeClr val="tx1"/>
                </a:solidFill>
                <a:latin typeface="Arial" panose="020B0604020202020204" pitchFamily="34" charset="0"/>
                <a:ea typeface="標楷體" panose="03000509000000000000" pitchFamily="65" charset="-120"/>
              </a:defRPr>
            </a:lvl1pPr>
            <a:lvl2pPr marL="742950" indent="-285750">
              <a:defRPr kumimoji="1" b="1">
                <a:solidFill>
                  <a:schemeClr val="tx1"/>
                </a:solidFill>
                <a:latin typeface="Arial" panose="020B0604020202020204" pitchFamily="34" charset="0"/>
                <a:ea typeface="標楷體" panose="03000509000000000000" pitchFamily="65" charset="-120"/>
              </a:defRPr>
            </a:lvl2pPr>
            <a:lvl3pPr marL="1143000" indent="-228600">
              <a:defRPr kumimoji="1" b="1">
                <a:solidFill>
                  <a:schemeClr val="tx1"/>
                </a:solidFill>
                <a:latin typeface="Arial" panose="020B0604020202020204" pitchFamily="34" charset="0"/>
                <a:ea typeface="標楷體" panose="03000509000000000000" pitchFamily="65" charset="-120"/>
              </a:defRPr>
            </a:lvl3pPr>
            <a:lvl4pPr marL="1600200" indent="-228600">
              <a:defRPr kumimoji="1" b="1">
                <a:solidFill>
                  <a:schemeClr val="tx1"/>
                </a:solidFill>
                <a:latin typeface="Arial" panose="020B0604020202020204" pitchFamily="34" charset="0"/>
                <a:ea typeface="標楷體" panose="03000509000000000000" pitchFamily="65" charset="-120"/>
              </a:defRPr>
            </a:lvl4pPr>
            <a:lvl5pPr marL="2057400" indent="-228600">
              <a:defRPr kumimoji="1" b="1">
                <a:solidFill>
                  <a:schemeClr val="tx1"/>
                </a:solidFill>
                <a:latin typeface="Arial" panose="020B0604020202020204" pitchFamily="34" charset="0"/>
                <a:ea typeface="標楷體" panose="03000509000000000000" pitchFamily="65" charset="-120"/>
              </a:defRPr>
            </a:lvl5pPr>
            <a:lvl6pPr marL="2514600" indent="-228600" eaLnBrk="0" fontAlgn="base" hangingPunct="0">
              <a:spcBef>
                <a:spcPct val="0"/>
              </a:spcBef>
              <a:spcAft>
                <a:spcPct val="0"/>
              </a:spcAft>
              <a:defRPr kumimoji="1" b="1">
                <a:solidFill>
                  <a:schemeClr val="tx1"/>
                </a:solidFill>
                <a:latin typeface="Arial" panose="020B0604020202020204" pitchFamily="34" charset="0"/>
                <a:ea typeface="標楷體" panose="03000509000000000000" pitchFamily="65" charset="-120"/>
              </a:defRPr>
            </a:lvl6pPr>
            <a:lvl7pPr marL="2971800" indent="-228600" eaLnBrk="0" fontAlgn="base" hangingPunct="0">
              <a:spcBef>
                <a:spcPct val="0"/>
              </a:spcBef>
              <a:spcAft>
                <a:spcPct val="0"/>
              </a:spcAft>
              <a:defRPr kumimoji="1" b="1">
                <a:solidFill>
                  <a:schemeClr val="tx1"/>
                </a:solidFill>
                <a:latin typeface="Arial" panose="020B0604020202020204" pitchFamily="34" charset="0"/>
                <a:ea typeface="標楷體" panose="03000509000000000000" pitchFamily="65" charset="-120"/>
              </a:defRPr>
            </a:lvl7pPr>
            <a:lvl8pPr marL="3429000" indent="-228600" eaLnBrk="0" fontAlgn="base" hangingPunct="0">
              <a:spcBef>
                <a:spcPct val="0"/>
              </a:spcBef>
              <a:spcAft>
                <a:spcPct val="0"/>
              </a:spcAft>
              <a:defRPr kumimoji="1" b="1">
                <a:solidFill>
                  <a:schemeClr val="tx1"/>
                </a:solidFill>
                <a:latin typeface="Arial" panose="020B0604020202020204" pitchFamily="34" charset="0"/>
                <a:ea typeface="標楷體" panose="03000509000000000000" pitchFamily="65" charset="-120"/>
              </a:defRPr>
            </a:lvl8pPr>
            <a:lvl9pPr marL="3886200" indent="-228600" eaLnBrk="0" fontAlgn="base" hangingPunct="0">
              <a:spcBef>
                <a:spcPct val="0"/>
              </a:spcBef>
              <a:spcAft>
                <a:spcPct val="0"/>
              </a:spcAft>
              <a:defRPr kumimoji="1" b="1">
                <a:solidFill>
                  <a:schemeClr val="tx1"/>
                </a:solidFill>
                <a:latin typeface="Arial" panose="020B0604020202020204" pitchFamily="34" charset="0"/>
                <a:ea typeface="標楷體" panose="03000509000000000000" pitchFamily="65" charset="-120"/>
              </a:defRPr>
            </a:lvl9pPr>
          </a:lstStyle>
          <a:p>
            <a:fld id="{70570C26-A643-486E-9B07-2BE97C0DF44E}" type="slidenum">
              <a:rPr kumimoji="0" lang="en-US" altLang="zh-TW" b="0">
                <a:latin typeface="Times New Roman" panose="02020603050405020304" pitchFamily="18" charset="0"/>
                <a:ea typeface="新細明體" panose="02020500000000000000" pitchFamily="18" charset="-120"/>
              </a:rPr>
              <a:pPr/>
              <a:t>24</a:t>
            </a:fld>
            <a:endParaRPr kumimoji="0" lang="en-US" altLang="zh-TW" b="0">
              <a:latin typeface="Times New Roman" panose="02020603050405020304" pitchFamily="18" charset="0"/>
              <a:ea typeface="新細明體" panose="02020500000000000000" pitchFamily="18" charset="-120"/>
            </a:endParaRPr>
          </a:p>
        </p:txBody>
      </p:sp>
      <p:grpSp>
        <p:nvGrpSpPr>
          <p:cNvPr id="14" name="群組 13"/>
          <p:cNvGrpSpPr/>
          <p:nvPr/>
        </p:nvGrpSpPr>
        <p:grpSpPr>
          <a:xfrm>
            <a:off x="1671456" y="1237695"/>
            <a:ext cx="3617054" cy="3735582"/>
            <a:chOff x="6016108" y="1556792"/>
            <a:chExt cx="3165971" cy="3939468"/>
          </a:xfrm>
        </p:grpSpPr>
        <p:grpSp>
          <p:nvGrpSpPr>
            <p:cNvPr id="15" name="群組 14"/>
            <p:cNvGrpSpPr/>
            <p:nvPr/>
          </p:nvGrpSpPr>
          <p:grpSpPr>
            <a:xfrm>
              <a:off x="6146250" y="2276872"/>
              <a:ext cx="3035829" cy="3219388"/>
              <a:chOff x="5313040" y="404664"/>
              <a:chExt cx="3035829" cy="3219388"/>
            </a:xfrm>
          </p:grpSpPr>
          <p:pic>
            <p:nvPicPr>
              <p:cNvPr id="17" name="圖片 1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13040" y="404664"/>
                <a:ext cx="3035829" cy="2276872"/>
              </a:xfrm>
              <a:prstGeom prst="rect">
                <a:avLst/>
              </a:prstGeom>
            </p:spPr>
          </p:pic>
          <p:pic>
            <p:nvPicPr>
              <p:cNvPr id="18" name="Picture 2" descr="07.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13040" y="2527015"/>
                <a:ext cx="1523661" cy="10970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2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25208" y="2527015"/>
                <a:ext cx="1523661" cy="1097037"/>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圖片 15"/>
            <p:cNvPicPr>
              <a:picLocks noChangeAspect="1"/>
            </p:cNvPicPr>
            <p:nvPr/>
          </p:nvPicPr>
          <p:blipFill>
            <a:blip r:embed="rId5"/>
            <a:stretch>
              <a:fillRect/>
            </a:stretch>
          </p:blipFill>
          <p:spPr>
            <a:xfrm>
              <a:off x="6016108" y="1556792"/>
              <a:ext cx="3165971" cy="576064"/>
            </a:xfrm>
            <a:prstGeom prst="rect">
              <a:avLst/>
            </a:prstGeom>
          </p:spPr>
        </p:pic>
      </p:grpSp>
      <p:sp>
        <p:nvSpPr>
          <p:cNvPr id="20" name="文字方塊 19"/>
          <p:cNvSpPr txBox="1"/>
          <p:nvPr/>
        </p:nvSpPr>
        <p:spPr>
          <a:xfrm>
            <a:off x="2135490" y="318438"/>
            <a:ext cx="8352928" cy="1384995"/>
          </a:xfrm>
          <a:prstGeom prst="rect">
            <a:avLst/>
          </a:prstGeom>
          <a:noFill/>
        </p:spPr>
        <p:txBody>
          <a:bodyPr wrap="square" rtlCol="0">
            <a:spAutoFit/>
          </a:bodyPr>
          <a:lstStyle/>
          <a:p>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（五）協助柬埔寨兒童暨青少年發展中心</a:t>
            </a:r>
            <a:r>
              <a:rPr lang="en-US" altLang="zh-TW" sz="2800" b="1" dirty="0">
                <a:solidFill>
                  <a:schemeClr val="bg2">
                    <a:lumMod val="10000"/>
                  </a:schemeClr>
                </a:solidFill>
                <a:latin typeface="微軟正黑體" panose="020B0604030504040204" pitchFamily="34" charset="-120"/>
                <a:ea typeface="微軟正黑體" panose="020B0604030504040204" pitchFamily="34" charset="-120"/>
              </a:rPr>
              <a:t>(CCAMH)</a:t>
            </a:r>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醫院提升人才素質與醫院智慧轉型，並建立合作研究</a:t>
            </a:r>
          </a:p>
        </p:txBody>
      </p:sp>
      <p:sp>
        <p:nvSpPr>
          <p:cNvPr id="12" name="文字方塊 11"/>
          <p:cNvSpPr txBox="1"/>
          <p:nvPr/>
        </p:nvSpPr>
        <p:spPr>
          <a:xfrm>
            <a:off x="1853772" y="4800646"/>
            <a:ext cx="3252422" cy="400110"/>
          </a:xfrm>
          <a:prstGeom prst="rect">
            <a:avLst/>
          </a:prstGeom>
          <a:solidFill>
            <a:schemeClr val="accent2"/>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共同發展智能社區互助模式</a:t>
            </a:r>
          </a:p>
        </p:txBody>
      </p:sp>
      <p:grpSp>
        <p:nvGrpSpPr>
          <p:cNvPr id="24" name="群組 23"/>
          <p:cNvGrpSpPr/>
          <p:nvPr/>
        </p:nvGrpSpPr>
        <p:grpSpPr>
          <a:xfrm>
            <a:off x="1877303" y="5265154"/>
            <a:ext cx="3107469" cy="1165451"/>
            <a:chOff x="635892" y="5163530"/>
            <a:chExt cx="3107469" cy="1165451"/>
          </a:xfrm>
        </p:grpSpPr>
        <p:pic>
          <p:nvPicPr>
            <p:cNvPr id="10" name="圖片 9"/>
            <p:cNvPicPr>
              <a:picLocks noChangeAspect="1"/>
            </p:cNvPicPr>
            <p:nvPr/>
          </p:nvPicPr>
          <p:blipFill>
            <a:blip r:embed="rId6"/>
            <a:stretch>
              <a:fillRect/>
            </a:stretch>
          </p:blipFill>
          <p:spPr>
            <a:xfrm>
              <a:off x="638470" y="5163530"/>
              <a:ext cx="1228503" cy="525291"/>
            </a:xfrm>
            <a:prstGeom prst="rect">
              <a:avLst/>
            </a:prstGeom>
          </p:spPr>
        </p:pic>
        <p:pic>
          <p:nvPicPr>
            <p:cNvPr id="13" name="圖片 12"/>
            <p:cNvPicPr>
              <a:picLocks noChangeAspect="1"/>
            </p:cNvPicPr>
            <p:nvPr/>
          </p:nvPicPr>
          <p:blipFill>
            <a:blip r:embed="rId7"/>
            <a:stretch>
              <a:fillRect/>
            </a:stretch>
          </p:blipFill>
          <p:spPr>
            <a:xfrm>
              <a:off x="635892" y="5688821"/>
              <a:ext cx="3102314" cy="640160"/>
            </a:xfrm>
            <a:prstGeom prst="rect">
              <a:avLst/>
            </a:prstGeom>
          </p:spPr>
        </p:pic>
        <p:pic>
          <p:nvPicPr>
            <p:cNvPr id="23" name="圖片 22"/>
            <p:cNvPicPr>
              <a:picLocks noChangeAspect="1"/>
            </p:cNvPicPr>
            <p:nvPr/>
          </p:nvPicPr>
          <p:blipFill>
            <a:blip r:embed="rId8"/>
            <a:stretch>
              <a:fillRect/>
            </a:stretch>
          </p:blipFill>
          <p:spPr>
            <a:xfrm>
              <a:off x="1869550" y="5203044"/>
              <a:ext cx="1873811" cy="563552"/>
            </a:xfrm>
            <a:prstGeom prst="rect">
              <a:avLst/>
            </a:prstGeom>
          </p:spPr>
        </p:pic>
      </p:grpSp>
      <p:grpSp>
        <p:nvGrpSpPr>
          <p:cNvPr id="31" name="群組 30"/>
          <p:cNvGrpSpPr/>
          <p:nvPr/>
        </p:nvGrpSpPr>
        <p:grpSpPr>
          <a:xfrm>
            <a:off x="5658500" y="1250407"/>
            <a:ext cx="4907755" cy="5299612"/>
            <a:chOff x="4549668" y="1061627"/>
            <a:chExt cx="5167071" cy="5469619"/>
          </a:xfrm>
        </p:grpSpPr>
        <p:grpSp>
          <p:nvGrpSpPr>
            <p:cNvPr id="30" name="群組 29"/>
            <p:cNvGrpSpPr/>
            <p:nvPr/>
          </p:nvGrpSpPr>
          <p:grpSpPr>
            <a:xfrm>
              <a:off x="4549668" y="1340036"/>
              <a:ext cx="5167071" cy="5191210"/>
              <a:chOff x="4599115" y="1231634"/>
              <a:chExt cx="5167071" cy="5191210"/>
            </a:xfrm>
          </p:grpSpPr>
          <p:pic>
            <p:nvPicPr>
              <p:cNvPr id="4" name="圖片 3"/>
              <p:cNvPicPr>
                <a:picLocks noChangeAspect="1"/>
              </p:cNvPicPr>
              <p:nvPr/>
            </p:nvPicPr>
            <p:blipFill>
              <a:blip r:embed="rId9"/>
              <a:stretch>
                <a:fillRect/>
              </a:stretch>
            </p:blipFill>
            <p:spPr>
              <a:xfrm>
                <a:off x="4599115" y="2967939"/>
                <a:ext cx="5167071" cy="3454905"/>
              </a:xfrm>
              <a:prstGeom prst="rect">
                <a:avLst/>
              </a:prstGeom>
            </p:spPr>
          </p:pic>
          <p:pic>
            <p:nvPicPr>
              <p:cNvPr id="27" name="圖片 26"/>
              <p:cNvPicPr>
                <a:picLocks noChangeAspect="1"/>
              </p:cNvPicPr>
              <p:nvPr/>
            </p:nvPicPr>
            <p:blipFill>
              <a:blip r:embed="rId10"/>
              <a:stretch>
                <a:fillRect/>
              </a:stretch>
            </p:blipFill>
            <p:spPr>
              <a:xfrm>
                <a:off x="7068500" y="1247144"/>
                <a:ext cx="2697686" cy="1867629"/>
              </a:xfrm>
              <a:prstGeom prst="rect">
                <a:avLst/>
              </a:prstGeom>
            </p:spPr>
          </p:pic>
          <p:grpSp>
            <p:nvGrpSpPr>
              <p:cNvPr id="28" name="群組 27"/>
              <p:cNvGrpSpPr/>
              <p:nvPr/>
            </p:nvGrpSpPr>
            <p:grpSpPr>
              <a:xfrm>
                <a:off x="4599115" y="1231634"/>
                <a:ext cx="2697686" cy="1867629"/>
                <a:chOff x="4599115" y="1231634"/>
                <a:chExt cx="2697686" cy="1867629"/>
              </a:xfrm>
            </p:grpSpPr>
            <p:pic>
              <p:nvPicPr>
                <p:cNvPr id="26" name="圖片 25"/>
                <p:cNvPicPr>
                  <a:picLocks noChangeAspect="1"/>
                </p:cNvPicPr>
                <p:nvPr/>
              </p:nvPicPr>
              <p:blipFill>
                <a:blip r:embed="rId11"/>
                <a:stretch>
                  <a:fillRect/>
                </a:stretch>
              </p:blipFill>
              <p:spPr>
                <a:xfrm>
                  <a:off x="4599115" y="1231634"/>
                  <a:ext cx="2697686" cy="1867629"/>
                </a:xfrm>
                <a:prstGeom prst="rect">
                  <a:avLst/>
                </a:prstGeom>
              </p:spPr>
            </p:pic>
            <p:pic>
              <p:nvPicPr>
                <p:cNvPr id="32" name="Shape 196"/>
                <p:cNvPicPr preferRelativeResize="0">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6424660" y="2331680"/>
                  <a:ext cx="615170" cy="521730"/>
                </a:xfrm>
                <a:prstGeom prst="rect">
                  <a:avLst/>
                </a:prstGeom>
                <a:solidFill>
                  <a:schemeClr val="accent1">
                    <a:lumMod val="20000"/>
                    <a:lumOff val="80000"/>
                    <a:alpha val="23000"/>
                  </a:schemeClr>
                </a:solidFill>
                <a:ln>
                  <a:noFill/>
                </a:ln>
              </p:spPr>
            </p:pic>
          </p:grpSp>
        </p:grpSp>
        <p:sp>
          <p:nvSpPr>
            <p:cNvPr id="29" name="文字方塊 28"/>
            <p:cNvSpPr txBox="1"/>
            <p:nvPr/>
          </p:nvSpPr>
          <p:spPr>
            <a:xfrm>
              <a:off x="4725428" y="1061627"/>
              <a:ext cx="4815550" cy="412945"/>
            </a:xfrm>
            <a:prstGeom prst="rect">
              <a:avLst/>
            </a:prstGeom>
            <a:solidFill>
              <a:schemeClr val="accent2"/>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建立跨國</a:t>
              </a:r>
              <a:r>
                <a:rPr lang="en-US" altLang="zh-TW" sz="2000" b="1" dirty="0">
                  <a:latin typeface="微軟正黑體" panose="020B0604030504040204" pitchFamily="34" charset="-120"/>
                  <a:ea typeface="微軟正黑體" panose="020B0604030504040204" pitchFamily="34" charset="-120"/>
                </a:rPr>
                <a:t>ADHD</a:t>
              </a:r>
              <a:r>
                <a:rPr lang="zh-TW" altLang="en-US" sz="2000" b="1" dirty="0">
                  <a:latin typeface="微軟正黑體" panose="020B0604030504040204" pitchFamily="34" charset="-120"/>
                  <a:ea typeface="微軟正黑體" panose="020B0604030504040204" pitchFamily="34" charset="-120"/>
                </a:rPr>
                <a:t>孩童睡眠腕表偵測研究</a:t>
              </a:r>
            </a:p>
          </p:txBody>
        </p:sp>
      </p:grpSp>
    </p:spTree>
    <p:extLst>
      <p:ext uri="{BB962C8B-B14F-4D97-AF65-F5344CB8AC3E}">
        <p14:creationId xmlns:p14="http://schemas.microsoft.com/office/powerpoint/2010/main" val="1350565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573610" y="489541"/>
            <a:ext cx="9073008" cy="954107"/>
          </a:xfrm>
          <a:prstGeom prst="rect">
            <a:avLst/>
          </a:prstGeom>
        </p:spPr>
        <p:txBody>
          <a:bodyPr wrap="square">
            <a:spAutoFit/>
          </a:bodyPr>
          <a:lstStyle/>
          <a:p>
            <a:r>
              <a:rPr lang="zh-TW" altLang="en-US" sz="2800" b="1" dirty="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（六）協助台灣</a:t>
            </a:r>
            <a:r>
              <a:rPr lang="zh-TW" altLang="zh-TW" sz="2800" b="1" dirty="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醫材、藥品、牙材及輔具等廠商</a:t>
            </a:r>
            <a:r>
              <a:rPr lang="zh-TW" altLang="en-US" sz="2800" b="1" dirty="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，申請柬埔寨藥證，進入柬國市場，建立以台灣為中心之供應鏈</a:t>
            </a:r>
            <a:endParaRPr lang="zh-TW" altLang="en-US" sz="2800" b="1" dirty="0">
              <a:solidFill>
                <a:schemeClr val="bg2">
                  <a:lumMod val="10000"/>
                </a:schemeClr>
              </a:solidFill>
              <a:latin typeface="微軟正黑體" panose="020B0604030504040204" pitchFamily="34" charset="-120"/>
              <a:ea typeface="微軟正黑體" panose="020B0604030504040204" pitchFamily="34" charset="-120"/>
            </a:endParaRPr>
          </a:p>
        </p:txBody>
      </p:sp>
      <p:grpSp>
        <p:nvGrpSpPr>
          <p:cNvPr id="9" name="群組 8"/>
          <p:cNvGrpSpPr/>
          <p:nvPr/>
        </p:nvGrpSpPr>
        <p:grpSpPr>
          <a:xfrm>
            <a:off x="2005658" y="1772816"/>
            <a:ext cx="8640960" cy="4937638"/>
            <a:chOff x="603203" y="1556792"/>
            <a:chExt cx="8640960" cy="4937638"/>
          </a:xfrm>
        </p:grpSpPr>
        <p:graphicFrame>
          <p:nvGraphicFramePr>
            <p:cNvPr id="5" name="資料庫圖表 4"/>
            <p:cNvGraphicFramePr/>
            <p:nvPr/>
          </p:nvGraphicFramePr>
          <p:xfrm>
            <a:off x="603203" y="1556792"/>
            <a:ext cx="8640960" cy="4937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流程圖: 文件 5"/>
            <p:cNvSpPr/>
            <p:nvPr/>
          </p:nvSpPr>
          <p:spPr>
            <a:xfrm>
              <a:off x="692827" y="2593173"/>
              <a:ext cx="943546" cy="528964"/>
            </a:xfrm>
            <a:prstGeom prst="flowChartDocumen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rPr>
                <a:t>第一年</a:t>
              </a:r>
            </a:p>
          </p:txBody>
        </p:sp>
        <p:sp>
          <p:nvSpPr>
            <p:cNvPr id="7" name="流程圖: 文件 6"/>
            <p:cNvSpPr/>
            <p:nvPr/>
          </p:nvSpPr>
          <p:spPr>
            <a:xfrm>
              <a:off x="3790535" y="2570399"/>
              <a:ext cx="1005827" cy="532237"/>
            </a:xfrm>
            <a:prstGeom prst="flowChartDocumen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rPr>
                <a:t>第二年</a:t>
              </a:r>
            </a:p>
          </p:txBody>
        </p:sp>
        <p:sp>
          <p:nvSpPr>
            <p:cNvPr id="8" name="流程圖: 文件 7"/>
            <p:cNvSpPr/>
            <p:nvPr/>
          </p:nvSpPr>
          <p:spPr>
            <a:xfrm>
              <a:off x="6649565" y="2613048"/>
              <a:ext cx="1008112" cy="521487"/>
            </a:xfrm>
            <a:prstGeom prst="flowChartDocumen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rPr>
                <a:t>第三年</a:t>
              </a:r>
            </a:p>
          </p:txBody>
        </p:sp>
      </p:grpSp>
    </p:spTree>
    <p:extLst>
      <p:ext uri="{BB962C8B-B14F-4D97-AF65-F5344CB8AC3E}">
        <p14:creationId xmlns:p14="http://schemas.microsoft.com/office/powerpoint/2010/main" val="3471555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群組 36"/>
          <p:cNvGrpSpPr/>
          <p:nvPr/>
        </p:nvGrpSpPr>
        <p:grpSpPr>
          <a:xfrm>
            <a:off x="1271464" y="260648"/>
            <a:ext cx="9649072" cy="6408712"/>
            <a:chOff x="-735632" y="-747464"/>
            <a:chExt cx="9649072" cy="6408712"/>
          </a:xfrm>
          <a:solidFill>
            <a:schemeClr val="accent2"/>
          </a:solidFill>
        </p:grpSpPr>
        <p:sp>
          <p:nvSpPr>
            <p:cNvPr id="26" name="矩形 25"/>
            <p:cNvSpPr/>
            <p:nvPr/>
          </p:nvSpPr>
          <p:spPr>
            <a:xfrm>
              <a:off x="-735632" y="-747464"/>
              <a:ext cx="9649072" cy="6408712"/>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p:cNvGrpSpPr/>
            <p:nvPr/>
          </p:nvGrpSpPr>
          <p:grpSpPr>
            <a:xfrm>
              <a:off x="-492458" y="-459432"/>
              <a:ext cx="9162724" cy="5832648"/>
              <a:chOff x="173962" y="332656"/>
              <a:chExt cx="9522764" cy="6264696"/>
            </a:xfrm>
            <a:grpFill/>
          </p:grpSpPr>
          <p:pic>
            <p:nvPicPr>
              <p:cNvPr id="28" name="圖片 27"/>
              <p:cNvPicPr>
                <a:picLocks noChangeAspect="1"/>
              </p:cNvPicPr>
              <p:nvPr/>
            </p:nvPicPr>
            <p:blipFill>
              <a:blip r:embed="rId2"/>
              <a:stretch>
                <a:fillRect/>
              </a:stretch>
            </p:blipFill>
            <p:spPr>
              <a:xfrm>
                <a:off x="6936160" y="332656"/>
                <a:ext cx="2738186" cy="2053640"/>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nvGrpSpPr>
              <p:cNvPr id="29" name="群組 28"/>
              <p:cNvGrpSpPr/>
              <p:nvPr/>
            </p:nvGrpSpPr>
            <p:grpSpPr>
              <a:xfrm>
                <a:off x="6963405" y="2597676"/>
                <a:ext cx="2733321" cy="1983451"/>
                <a:chOff x="416496" y="1772816"/>
                <a:chExt cx="5089773" cy="2985492"/>
              </a:xfrm>
              <a:grpFill/>
            </p:grpSpPr>
            <p:pic>
              <p:nvPicPr>
                <p:cNvPr id="35" name="圖片 34"/>
                <p:cNvPicPr>
                  <a:picLocks noChangeAspect="1"/>
                </p:cNvPicPr>
                <p:nvPr/>
              </p:nvPicPr>
              <p:blipFill>
                <a:blip r:embed="rId3"/>
                <a:stretch>
                  <a:fillRect/>
                </a:stretch>
              </p:blipFill>
              <p:spPr>
                <a:xfrm>
                  <a:off x="416496" y="1772816"/>
                  <a:ext cx="5089773" cy="2877960"/>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36" name="圖片 35"/>
                <p:cNvPicPr>
                  <a:picLocks noChangeAspect="1"/>
                </p:cNvPicPr>
                <p:nvPr/>
              </p:nvPicPr>
              <p:blipFill>
                <a:blip r:embed="rId4"/>
                <a:stretch>
                  <a:fillRect/>
                </a:stretch>
              </p:blipFill>
              <p:spPr>
                <a:xfrm>
                  <a:off x="422648" y="3501008"/>
                  <a:ext cx="1419225" cy="1257300"/>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pic>
            <p:nvPicPr>
              <p:cNvPr id="30" name="圖片 29"/>
              <p:cNvPicPr>
                <a:picLocks noChangeAspect="1"/>
              </p:cNvPicPr>
              <p:nvPr/>
            </p:nvPicPr>
            <p:blipFill>
              <a:blip r:embed="rId5"/>
              <a:stretch>
                <a:fillRect/>
              </a:stretch>
            </p:blipFill>
            <p:spPr>
              <a:xfrm>
                <a:off x="173962" y="3531143"/>
                <a:ext cx="3376023" cy="2532017"/>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31" name="圖片 30"/>
              <p:cNvPicPr>
                <a:picLocks noChangeAspect="1"/>
              </p:cNvPicPr>
              <p:nvPr/>
            </p:nvPicPr>
            <p:blipFill>
              <a:blip r:embed="rId6"/>
              <a:stretch>
                <a:fillRect/>
              </a:stretch>
            </p:blipFill>
            <p:spPr>
              <a:xfrm>
                <a:off x="3800872" y="3098191"/>
                <a:ext cx="2633515" cy="3499161"/>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32" name="圖片 31"/>
              <p:cNvPicPr>
                <a:picLocks noChangeAspect="1"/>
              </p:cNvPicPr>
              <p:nvPr/>
            </p:nvPicPr>
            <p:blipFill>
              <a:blip r:embed="rId7"/>
              <a:stretch>
                <a:fillRect/>
              </a:stretch>
            </p:blipFill>
            <p:spPr>
              <a:xfrm>
                <a:off x="6936160" y="4797152"/>
                <a:ext cx="2728526" cy="1800200"/>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33" name="圖片 32"/>
              <p:cNvPicPr>
                <a:picLocks noChangeAspect="1"/>
              </p:cNvPicPr>
              <p:nvPr/>
            </p:nvPicPr>
            <p:blipFill>
              <a:blip r:embed="rId8"/>
              <a:stretch>
                <a:fillRect/>
              </a:stretch>
            </p:blipFill>
            <p:spPr>
              <a:xfrm>
                <a:off x="240777" y="426780"/>
                <a:ext cx="3081400" cy="2311050"/>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pic>
            <p:nvPicPr>
              <p:cNvPr id="34" name="圖片 33"/>
              <p:cNvPicPr>
                <a:picLocks noChangeAspect="1"/>
              </p:cNvPicPr>
              <p:nvPr/>
            </p:nvPicPr>
            <p:blipFill>
              <a:blip r:embed="rId9"/>
              <a:stretch>
                <a:fillRect/>
              </a:stretch>
            </p:blipFill>
            <p:spPr>
              <a:xfrm>
                <a:off x="3512840" y="427424"/>
                <a:ext cx="3041993" cy="2281495"/>
              </a:xfrm>
              <a:prstGeom prst="rect">
                <a:avLst/>
              </a:prstGeom>
              <a:gr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grpSp>
      </p:grpSp>
    </p:spTree>
    <p:extLst>
      <p:ext uri="{BB962C8B-B14F-4D97-AF65-F5344CB8AC3E}">
        <p14:creationId xmlns:p14="http://schemas.microsoft.com/office/powerpoint/2010/main" val="1368102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txBox="1">
            <a:spLocks noChangeArrowheads="1"/>
          </p:cNvSpPr>
          <p:nvPr/>
        </p:nvSpPr>
        <p:spPr bwMode="auto">
          <a:xfrm>
            <a:off x="2641799" y="1807589"/>
            <a:ext cx="6912272" cy="1102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47675" indent="-382588" eaLnBrk="0" hangingPunct="0">
              <a:defRPr kumimoji="1">
                <a:solidFill>
                  <a:schemeClr val="tx1"/>
                </a:solidFill>
                <a:latin typeface="Arial" charset="0"/>
                <a:ea typeface="華康儷中黑" charset="0"/>
                <a:cs typeface="華康儷中黑" charset="0"/>
              </a:defRPr>
            </a:lvl1pPr>
            <a:lvl2pPr marL="742950" indent="-285750" eaLnBrk="0" hangingPunct="0">
              <a:defRPr kumimoji="1">
                <a:solidFill>
                  <a:schemeClr val="tx1"/>
                </a:solidFill>
                <a:latin typeface="Arial" charset="0"/>
                <a:ea typeface="華康儷中黑" charset="0"/>
                <a:cs typeface="華康儷中黑" charset="0"/>
              </a:defRPr>
            </a:lvl2pPr>
            <a:lvl3pPr marL="1143000" indent="-228600" eaLnBrk="0" hangingPunct="0">
              <a:defRPr kumimoji="1">
                <a:solidFill>
                  <a:schemeClr val="tx1"/>
                </a:solidFill>
                <a:latin typeface="Arial" charset="0"/>
                <a:ea typeface="華康儷中黑" charset="0"/>
                <a:cs typeface="華康儷中黑" charset="0"/>
              </a:defRPr>
            </a:lvl3pPr>
            <a:lvl4pPr marL="1600200" indent="-228600" eaLnBrk="0" hangingPunct="0">
              <a:defRPr kumimoji="1">
                <a:solidFill>
                  <a:schemeClr val="tx1"/>
                </a:solidFill>
                <a:latin typeface="Arial" charset="0"/>
                <a:ea typeface="華康儷中黑" charset="0"/>
                <a:cs typeface="華康儷中黑" charset="0"/>
              </a:defRPr>
            </a:lvl4pPr>
            <a:lvl5pPr marL="2057400" indent="-228600" eaLnBrk="0" hangingPunct="0">
              <a:defRPr kumimoji="1">
                <a:solidFill>
                  <a:schemeClr val="tx1"/>
                </a:solidFill>
                <a:latin typeface="Arial" charset="0"/>
                <a:ea typeface="華康儷中黑" charset="0"/>
                <a:cs typeface="華康儷中黑" charset="0"/>
              </a:defRPr>
            </a:lvl5pPr>
            <a:lvl6pPr marL="25146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6pPr>
            <a:lvl7pPr marL="29718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7pPr>
            <a:lvl8pPr marL="34290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8pPr>
            <a:lvl9pPr marL="3886200" indent="-228600" eaLnBrk="0" fontAlgn="base" hangingPunct="0">
              <a:spcBef>
                <a:spcPct val="0"/>
              </a:spcBef>
              <a:spcAft>
                <a:spcPct val="0"/>
              </a:spcAft>
              <a:defRPr kumimoji="1">
                <a:solidFill>
                  <a:schemeClr val="tx1"/>
                </a:solidFill>
                <a:latin typeface="Arial" charset="0"/>
                <a:ea typeface="華康儷中黑" charset="0"/>
                <a:cs typeface="華康儷中黑" charset="0"/>
              </a:defRPr>
            </a:lvl9pPr>
          </a:lstStyle>
          <a:p>
            <a:pPr algn="ctr" eaLnBrk="1" hangingPunct="1">
              <a:spcBef>
                <a:spcPct val="20000"/>
              </a:spcBef>
              <a:buClr>
                <a:schemeClr val="accent1"/>
              </a:buClr>
              <a:buSzPct val="80000"/>
              <a:buFont typeface="Wingdings 2" charset="0"/>
              <a:buChar char=""/>
            </a:pPr>
            <a:endParaRPr kumimoji="0" lang="zh-TW" altLang="en-US" sz="1950" b="1">
              <a:solidFill>
                <a:srgbClr val="BA0003"/>
              </a:solidFill>
              <a:latin typeface="標楷體" charset="0"/>
              <a:ea typeface="標楷體" charset="0"/>
              <a:cs typeface="Times New Roman" charset="0"/>
            </a:endParaRPr>
          </a:p>
        </p:txBody>
      </p:sp>
      <p:sp>
        <p:nvSpPr>
          <p:cNvPr id="21" name="標題 1"/>
          <p:cNvSpPr txBox="1">
            <a:spLocks/>
          </p:cNvSpPr>
          <p:nvPr/>
        </p:nvSpPr>
        <p:spPr bwMode="auto">
          <a:xfrm>
            <a:off x="1991544" y="599110"/>
            <a:ext cx="8424936" cy="1069954"/>
          </a:xfrm>
          <a:prstGeom prst="rect">
            <a:avLst/>
          </a:prstGeom>
          <a:noFill/>
          <a:ln w="9525">
            <a:noFill/>
            <a:miter lim="800000"/>
            <a:headEnd/>
            <a:tailEnd/>
          </a:ln>
        </p:spPr>
        <p:txBody>
          <a:bodyPr/>
          <a:lstStyle/>
          <a:p>
            <a:pPr marL="625475" indent="-625475" eaLnBrk="0" hangingPunct="0">
              <a:defRPr/>
            </a:pPr>
            <a:r>
              <a:rPr lang="zh-TW" altLang="en-US" sz="2800" b="1" kern="0" dirty="0">
                <a:solidFill>
                  <a:schemeClr val="tx2">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（七）建置涵蓋金邊醫療網智能生活實驗室，落實使用者參與服務模式研發共享經濟架構</a:t>
            </a:r>
          </a:p>
        </p:txBody>
      </p:sp>
      <p:grpSp>
        <p:nvGrpSpPr>
          <p:cNvPr id="26" name="群組 25"/>
          <p:cNvGrpSpPr/>
          <p:nvPr/>
        </p:nvGrpSpPr>
        <p:grpSpPr>
          <a:xfrm>
            <a:off x="1398323" y="1793774"/>
            <a:ext cx="9381741" cy="3629004"/>
            <a:chOff x="255322" y="1793774"/>
            <a:chExt cx="9381741" cy="3629004"/>
          </a:xfrm>
        </p:grpSpPr>
        <p:pic>
          <p:nvPicPr>
            <p:cNvPr id="5" name="圖片 4"/>
            <p:cNvPicPr>
              <a:picLocks noChangeAspect="1"/>
            </p:cNvPicPr>
            <p:nvPr/>
          </p:nvPicPr>
          <p:blipFill>
            <a:blip r:embed="rId2"/>
            <a:stretch>
              <a:fillRect/>
            </a:stretch>
          </p:blipFill>
          <p:spPr>
            <a:xfrm>
              <a:off x="4741744" y="2372701"/>
              <a:ext cx="4895319" cy="3050077"/>
            </a:xfrm>
            <a:prstGeom prst="rect">
              <a:avLst/>
            </a:prstGeom>
          </p:spPr>
        </p:pic>
        <p:pic>
          <p:nvPicPr>
            <p:cNvPr id="23" name="圖片 22"/>
            <p:cNvPicPr>
              <a:picLocks noChangeAspect="1"/>
            </p:cNvPicPr>
            <p:nvPr/>
          </p:nvPicPr>
          <p:blipFill>
            <a:blip r:embed="rId3"/>
            <a:stretch>
              <a:fillRect/>
            </a:stretch>
          </p:blipFill>
          <p:spPr>
            <a:xfrm>
              <a:off x="255322" y="2758482"/>
              <a:ext cx="4589005" cy="2664296"/>
            </a:xfrm>
            <a:prstGeom prst="rect">
              <a:avLst/>
            </a:prstGeom>
          </p:spPr>
        </p:pic>
        <p:sp>
          <p:nvSpPr>
            <p:cNvPr id="24" name="文字方塊 23"/>
            <p:cNvSpPr txBox="1"/>
            <p:nvPr/>
          </p:nvSpPr>
          <p:spPr>
            <a:xfrm>
              <a:off x="704528" y="1793774"/>
              <a:ext cx="3240360" cy="461665"/>
            </a:xfrm>
            <a:prstGeom prst="rect">
              <a:avLst/>
            </a:prstGeom>
            <a:solidFill>
              <a:schemeClr val="accent2"/>
            </a:solid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核心技術：生活實驗室</a:t>
              </a:r>
            </a:p>
          </p:txBody>
        </p:sp>
        <p:sp>
          <p:nvSpPr>
            <p:cNvPr id="25" name="文字方塊 24"/>
            <p:cNvSpPr txBox="1"/>
            <p:nvPr/>
          </p:nvSpPr>
          <p:spPr>
            <a:xfrm>
              <a:off x="5673080" y="1809278"/>
              <a:ext cx="3240360" cy="461665"/>
            </a:xfrm>
            <a:prstGeom prst="rect">
              <a:avLst/>
            </a:prstGeom>
            <a:solidFill>
              <a:schemeClr val="accent2"/>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使用者研發模式</a:t>
              </a:r>
            </a:p>
          </p:txBody>
        </p:sp>
      </p:grpSp>
    </p:spTree>
    <p:extLst>
      <p:ext uri="{BB962C8B-B14F-4D97-AF65-F5344CB8AC3E}">
        <p14:creationId xmlns:p14="http://schemas.microsoft.com/office/powerpoint/2010/main" val="2162519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51584" y="620689"/>
            <a:ext cx="7704856" cy="954107"/>
          </a:xfrm>
          <a:prstGeom prst="rect">
            <a:avLst/>
          </a:prstGeom>
        </p:spPr>
        <p:txBody>
          <a:bodyPr wrap="square">
            <a:spAutoFit/>
          </a:bodyPr>
          <a:lstStyle/>
          <a:p>
            <a:r>
              <a:rPr lang="zh-TW" altLang="en-US" sz="2800" b="1" dirty="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（八）籌辦多元醫療衛生高峰會及系列研討會</a:t>
            </a:r>
            <a:endParaRPr lang="en-US" altLang="zh-TW" sz="2800" b="1" dirty="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809625" indent="-809625"/>
            <a:r>
              <a:rPr lang="zh-TW" altLang="en-US" sz="2800" b="1" dirty="0">
                <a:solidFill>
                  <a:schemeClr val="bg2">
                    <a:lumMod val="10000"/>
                  </a:schemeClr>
                </a:solidFill>
                <a:latin typeface="微軟正黑體" panose="020B0604030504040204" pitchFamily="34" charset="-120"/>
                <a:ea typeface="微軟正黑體" panose="020B0604030504040204" pitchFamily="34" charset="-120"/>
                <a:cs typeface="Times New Roman" panose="02020603050405020304" pitchFamily="18" charset="0"/>
              </a:rPr>
              <a:t>        建立新南向各國發展協作機制</a:t>
            </a:r>
            <a:endParaRPr lang="zh-TW" altLang="en-US" sz="2800" b="1" dirty="0">
              <a:solidFill>
                <a:schemeClr val="bg2">
                  <a:lumMod val="10000"/>
                </a:schemeClr>
              </a:solidFill>
              <a:latin typeface="微軟正黑體" panose="020B0604030504040204" pitchFamily="34" charset="-120"/>
              <a:ea typeface="微軟正黑體" panose="020B0604030504040204" pitchFamily="34" charset="-120"/>
            </a:endParaRPr>
          </a:p>
        </p:txBody>
      </p:sp>
      <p:graphicFrame>
        <p:nvGraphicFramePr>
          <p:cNvPr id="3" name="資料庫圖表 2"/>
          <p:cNvGraphicFramePr/>
          <p:nvPr/>
        </p:nvGraphicFramePr>
        <p:xfrm>
          <a:off x="2495600" y="1916832"/>
          <a:ext cx="7704856" cy="4649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流程圖: 文件 3"/>
          <p:cNvSpPr/>
          <p:nvPr/>
        </p:nvSpPr>
        <p:spPr>
          <a:xfrm>
            <a:off x="2521006" y="2996952"/>
            <a:ext cx="943546" cy="528964"/>
          </a:xfrm>
          <a:prstGeom prst="flowChartDocumen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rPr>
              <a:t>第一年</a:t>
            </a:r>
          </a:p>
        </p:txBody>
      </p:sp>
      <p:sp>
        <p:nvSpPr>
          <p:cNvPr id="5" name="流程圖: 文件 4"/>
          <p:cNvSpPr/>
          <p:nvPr/>
        </p:nvSpPr>
        <p:spPr>
          <a:xfrm>
            <a:off x="5159897" y="2995316"/>
            <a:ext cx="1005827" cy="532237"/>
          </a:xfrm>
          <a:prstGeom prst="flowChartDocumen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rPr>
              <a:t>第二年</a:t>
            </a:r>
          </a:p>
        </p:txBody>
      </p:sp>
      <p:sp>
        <p:nvSpPr>
          <p:cNvPr id="6" name="流程圖: 文件 5"/>
          <p:cNvSpPr/>
          <p:nvPr/>
        </p:nvSpPr>
        <p:spPr>
          <a:xfrm>
            <a:off x="7924699" y="2910096"/>
            <a:ext cx="1008112" cy="521487"/>
          </a:xfrm>
          <a:prstGeom prst="flowChartDocumen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800" b="1" dirty="0">
                <a:solidFill>
                  <a:schemeClr val="bg1"/>
                </a:solidFill>
              </a:rPr>
              <a:t>第三年</a:t>
            </a:r>
          </a:p>
        </p:txBody>
      </p:sp>
    </p:spTree>
    <p:extLst>
      <p:ext uri="{BB962C8B-B14F-4D97-AF65-F5344CB8AC3E}">
        <p14:creationId xmlns:p14="http://schemas.microsoft.com/office/powerpoint/2010/main" val="20078673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2591495" y="642937"/>
            <a:ext cx="7243763" cy="928688"/>
          </a:xfrm>
          <a:prstGeom prst="rect">
            <a:avLst/>
          </a:prstGeom>
          <a:noFill/>
          <a:ln w="9525">
            <a:noFill/>
            <a:miter lim="800000"/>
            <a:headEnd/>
            <a:tailEnd/>
          </a:ln>
        </p:spPr>
        <p:txBody>
          <a:bodyPr anchor="ctr"/>
          <a:lstStyle/>
          <a:p>
            <a:pPr algn="ctr">
              <a:defRPr/>
            </a:pPr>
            <a:endParaRPr lang="zh-TW" altLang="en-US" sz="3575" b="1" kern="0" dirty="0">
              <a:solidFill>
                <a:schemeClr val="tx2"/>
              </a:solidFill>
              <a:effectLst>
                <a:outerShdw blurRad="38100" dist="38100" dir="2700000" algn="tl">
                  <a:srgbClr val="C0C0C0"/>
                </a:outerShdw>
              </a:effectLst>
              <a:latin typeface="華康中黑體" pitchFamily="49" charset="-120"/>
              <a:ea typeface="華康中黑體" pitchFamily="49" charset="-120"/>
              <a:cs typeface="微軟正黑體"/>
            </a:endParaRPr>
          </a:p>
        </p:txBody>
      </p:sp>
      <p:sp>
        <p:nvSpPr>
          <p:cNvPr id="5" name="文字方塊 4"/>
          <p:cNvSpPr txBox="1"/>
          <p:nvPr/>
        </p:nvSpPr>
        <p:spPr>
          <a:xfrm>
            <a:off x="3359696" y="276285"/>
            <a:ext cx="6214170" cy="830997"/>
          </a:xfrm>
          <a:prstGeom prst="rect">
            <a:avLst/>
          </a:prstGeom>
          <a:noFill/>
        </p:spPr>
        <p:txBody>
          <a:bodyPr wrap="square" rtlCol="0">
            <a:spAutoFit/>
          </a:bodyPr>
          <a:lstStyle/>
          <a:p>
            <a:r>
              <a:rPr lang="zh-TW" altLang="en-US" b="1" dirty="0">
                <a:solidFill>
                  <a:srgbClr val="002060"/>
                </a:solidFill>
                <a:latin typeface="微軟正黑體" panose="020B0604030504040204" pitchFamily="34" charset="-120"/>
                <a:ea typeface="微軟正黑體" panose="020B0604030504040204" pitchFamily="34" charset="-120"/>
              </a:rPr>
              <a:t>後基因體時代結合資料庫管理、涵蓋精準醫學、資料交換倫理法律社會知能提升</a:t>
            </a:r>
          </a:p>
        </p:txBody>
      </p:sp>
      <p:grpSp>
        <p:nvGrpSpPr>
          <p:cNvPr id="13" name="群組 12"/>
          <p:cNvGrpSpPr/>
          <p:nvPr/>
        </p:nvGrpSpPr>
        <p:grpSpPr>
          <a:xfrm>
            <a:off x="1424843" y="1151048"/>
            <a:ext cx="9577064" cy="5353442"/>
            <a:chOff x="200472" y="1315918"/>
            <a:chExt cx="9577064" cy="5353442"/>
          </a:xfrm>
        </p:grpSpPr>
        <p:sp>
          <p:nvSpPr>
            <p:cNvPr id="10" name="圓角矩形 9"/>
            <p:cNvSpPr/>
            <p:nvPr/>
          </p:nvSpPr>
          <p:spPr>
            <a:xfrm>
              <a:off x="200472" y="1315918"/>
              <a:ext cx="9577064" cy="535344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圖片 11"/>
            <p:cNvPicPr>
              <a:picLocks noChangeAspect="1"/>
            </p:cNvPicPr>
            <p:nvPr/>
          </p:nvPicPr>
          <p:blipFill>
            <a:blip r:embed="rId2"/>
            <a:stretch>
              <a:fillRect/>
            </a:stretch>
          </p:blipFill>
          <p:spPr>
            <a:xfrm>
              <a:off x="531304" y="1625676"/>
              <a:ext cx="8915400" cy="4733925"/>
            </a:xfrm>
            <a:prstGeom prst="rect">
              <a:avLst/>
            </a:prstGeom>
          </p:spPr>
        </p:pic>
      </p:grpSp>
    </p:spTree>
    <p:extLst>
      <p:ext uri="{BB962C8B-B14F-4D97-AF65-F5344CB8AC3E}">
        <p14:creationId xmlns:p14="http://schemas.microsoft.com/office/powerpoint/2010/main" val="315401160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5268730" y="1401989"/>
            <a:ext cx="3132320" cy="2274661"/>
          </a:xfrm>
          <a:prstGeom prst="rect">
            <a:avLst/>
          </a:prstGeom>
        </p:spPr>
      </p:pic>
      <p:grpSp>
        <p:nvGrpSpPr>
          <p:cNvPr id="10" name="群組 9"/>
          <p:cNvGrpSpPr/>
          <p:nvPr/>
        </p:nvGrpSpPr>
        <p:grpSpPr>
          <a:xfrm>
            <a:off x="806965" y="285008"/>
            <a:ext cx="10562442" cy="6314095"/>
            <a:chOff x="134938" y="119756"/>
            <a:chExt cx="9217024" cy="5719069"/>
          </a:xfrm>
        </p:grpSpPr>
        <p:grpSp>
          <p:nvGrpSpPr>
            <p:cNvPr id="7" name="群組 6"/>
            <p:cNvGrpSpPr/>
            <p:nvPr/>
          </p:nvGrpSpPr>
          <p:grpSpPr>
            <a:xfrm>
              <a:off x="134938" y="119756"/>
              <a:ext cx="9217024" cy="5719069"/>
              <a:chOff x="687388" y="986531"/>
              <a:chExt cx="9217024" cy="5719069"/>
            </a:xfrm>
          </p:grpSpPr>
          <p:pic>
            <p:nvPicPr>
              <p:cNvPr id="4" name="圖片 3"/>
              <p:cNvPicPr>
                <a:picLocks noChangeAspect="1"/>
              </p:cNvPicPr>
              <p:nvPr/>
            </p:nvPicPr>
            <p:blipFill>
              <a:blip r:embed="rId3"/>
              <a:stretch>
                <a:fillRect/>
              </a:stretch>
            </p:blipFill>
            <p:spPr>
              <a:xfrm>
                <a:off x="687388" y="986531"/>
                <a:ext cx="9217024" cy="5719069"/>
              </a:xfrm>
              <a:prstGeom prst="rect">
                <a:avLst/>
              </a:prstGeom>
            </p:spPr>
          </p:pic>
          <p:sp>
            <p:nvSpPr>
              <p:cNvPr id="6" name="矩形 5"/>
              <p:cNvSpPr/>
              <p:nvPr/>
            </p:nvSpPr>
            <p:spPr>
              <a:xfrm>
                <a:off x="1066800" y="3752851"/>
                <a:ext cx="952499" cy="1619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000" b="1" dirty="0">
                    <a:solidFill>
                      <a:schemeClr val="tx1"/>
                    </a:solidFill>
                    <a:latin typeface="微軟正黑體" panose="020B0604030504040204" pitchFamily="34" charset="-120"/>
                    <a:ea typeface="微軟正黑體" panose="020B0604030504040204" pitchFamily="34" charset="-120"/>
                  </a:rPr>
                  <a:t>曼谷次中心</a:t>
                </a:r>
              </a:p>
            </p:txBody>
          </p:sp>
        </p:grpSp>
        <p:sp>
          <p:nvSpPr>
            <p:cNvPr id="8" name="矩形 7"/>
            <p:cNvSpPr/>
            <p:nvPr/>
          </p:nvSpPr>
          <p:spPr>
            <a:xfrm>
              <a:off x="2990851" y="3381375"/>
              <a:ext cx="1047749" cy="20954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300" b="1" dirty="0">
                  <a:solidFill>
                    <a:schemeClr val="tx1"/>
                  </a:solidFill>
                  <a:latin typeface="微軟正黑體" panose="020B0604030504040204" pitchFamily="34" charset="-120"/>
                  <a:ea typeface="微軟正黑體" panose="020B0604030504040204" pitchFamily="34" charset="-120"/>
                </a:rPr>
                <a:t>金邊總中心</a:t>
              </a:r>
            </a:p>
          </p:txBody>
        </p:sp>
      </p:grpSp>
    </p:spTree>
    <p:extLst>
      <p:ext uri="{BB962C8B-B14F-4D97-AF65-F5344CB8AC3E}">
        <p14:creationId xmlns:p14="http://schemas.microsoft.com/office/powerpoint/2010/main" val="955471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279577" y="332188"/>
            <a:ext cx="8282889" cy="1077218"/>
          </a:xfrm>
          <a:prstGeom prst="rect">
            <a:avLst/>
          </a:prstGeom>
          <a:noFill/>
        </p:spPr>
        <p:txBody>
          <a:bodyPr wrap="square" rtlCol="0">
            <a:spAutoFit/>
          </a:bodyPr>
          <a:lstStyle/>
          <a:p>
            <a:pPr marL="890588" indent="-890588"/>
            <a:r>
              <a:rPr lang="zh-TW" altLang="en-US" sz="3200" b="1" dirty="0">
                <a:solidFill>
                  <a:schemeClr val="bg2">
                    <a:lumMod val="10000"/>
                  </a:schemeClr>
                </a:solidFill>
                <a:latin typeface="微軟正黑體" panose="020B0604030504040204" pitchFamily="34" charset="-120"/>
                <a:ea typeface="微軟正黑體" panose="020B0604030504040204" pitchFamily="34" charset="-120"/>
              </a:rPr>
              <a:t>（九）建立高端病人轉介回台就醫與返國之追蹤與服務機制</a:t>
            </a:r>
          </a:p>
        </p:txBody>
      </p:sp>
      <p:pic>
        <p:nvPicPr>
          <p:cNvPr id="3" name="圖片 2"/>
          <p:cNvPicPr>
            <a:picLocks noChangeAspect="1"/>
          </p:cNvPicPr>
          <p:nvPr/>
        </p:nvPicPr>
        <p:blipFill>
          <a:blip r:embed="rId2"/>
          <a:stretch>
            <a:fillRect/>
          </a:stretch>
        </p:blipFill>
        <p:spPr>
          <a:xfrm>
            <a:off x="1487489" y="2276872"/>
            <a:ext cx="6656739" cy="3744416"/>
          </a:xfrm>
          <a:prstGeom prst="rect">
            <a:avLst/>
          </a:prstGeom>
        </p:spPr>
      </p:pic>
      <p:sp>
        <p:nvSpPr>
          <p:cNvPr id="5" name="文字方塊 4"/>
          <p:cNvSpPr txBox="1"/>
          <p:nvPr/>
        </p:nvSpPr>
        <p:spPr>
          <a:xfrm>
            <a:off x="2567609" y="1610498"/>
            <a:ext cx="4959693" cy="692497"/>
          </a:xfrm>
          <a:prstGeom prst="rect">
            <a:avLst/>
          </a:prstGeom>
          <a:solidFill>
            <a:srgbClr val="CCFF99"/>
          </a:solidFill>
        </p:spPr>
        <p:txBody>
          <a:bodyPr wrap="square" rtlCol="0">
            <a:spAutoFit/>
          </a:bodyPr>
          <a:lstStyle/>
          <a:p>
            <a:pPr marL="232172" indent="-232172">
              <a:buFont typeface="Wingdings" panose="05000000000000000000" pitchFamily="2" charset="2"/>
              <a:buChar char="ü"/>
            </a:pPr>
            <a:r>
              <a:rPr lang="zh-TW" altLang="en-US" sz="1950" b="1" dirty="0">
                <a:solidFill>
                  <a:schemeClr val="accent4">
                    <a:lumMod val="50000"/>
                  </a:schemeClr>
                </a:solidFill>
                <a:latin typeface="微軟正黑體" panose="020B0604030504040204" pitchFamily="34" charset="-120"/>
                <a:ea typeface="微軟正黑體" panose="020B0604030504040204" pitchFamily="34" charset="-120"/>
              </a:rPr>
              <a:t>與長庚醫院、國泰醫院、高雄榮總等醫院簽訂合作協議書，建立轉診與合作機制。</a:t>
            </a:r>
            <a:endParaRPr lang="en-US" altLang="zh-TW" sz="1950" b="1" dirty="0">
              <a:solidFill>
                <a:schemeClr val="accent4">
                  <a:lumMod val="50000"/>
                </a:schemeClr>
              </a:solidFill>
              <a:latin typeface="微軟正黑體" panose="020B0604030504040204" pitchFamily="34" charset="-120"/>
              <a:ea typeface="微軟正黑體" panose="020B0604030504040204" pitchFamily="34" charset="-120"/>
            </a:endParaRPr>
          </a:p>
        </p:txBody>
      </p:sp>
      <p:pic>
        <p:nvPicPr>
          <p:cNvPr id="9" name="圖片 8"/>
          <p:cNvPicPr>
            <a:picLocks noChangeAspect="1"/>
          </p:cNvPicPr>
          <p:nvPr/>
        </p:nvPicPr>
        <p:blipFill>
          <a:blip r:embed="rId3"/>
          <a:stretch>
            <a:fillRect/>
          </a:stretch>
        </p:blipFill>
        <p:spPr>
          <a:xfrm>
            <a:off x="8400256" y="1238313"/>
            <a:ext cx="2394769" cy="2394769"/>
          </a:xfrm>
          <a:prstGeom prst="rect">
            <a:avLst/>
          </a:prstGeom>
        </p:spPr>
      </p:pic>
      <p:pic>
        <p:nvPicPr>
          <p:cNvPr id="10" name="圖片 9"/>
          <p:cNvPicPr>
            <a:picLocks noChangeAspect="1"/>
          </p:cNvPicPr>
          <p:nvPr/>
        </p:nvPicPr>
        <p:blipFill>
          <a:blip r:embed="rId4"/>
          <a:stretch>
            <a:fillRect/>
          </a:stretch>
        </p:blipFill>
        <p:spPr>
          <a:xfrm>
            <a:off x="8226039" y="3789041"/>
            <a:ext cx="2743200" cy="2352675"/>
          </a:xfrm>
          <a:prstGeom prst="rect">
            <a:avLst/>
          </a:prstGeom>
          <a:solidFill>
            <a:schemeClr val="accent2"/>
          </a:solidFill>
        </p:spPr>
      </p:pic>
    </p:spTree>
    <p:extLst>
      <p:ext uri="{BB962C8B-B14F-4D97-AF65-F5344CB8AC3E}">
        <p14:creationId xmlns:p14="http://schemas.microsoft.com/office/powerpoint/2010/main" val="3976965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043223" y="296613"/>
            <a:ext cx="8352928" cy="1077218"/>
          </a:xfrm>
          <a:prstGeom prst="rect">
            <a:avLst/>
          </a:prstGeom>
          <a:noFill/>
        </p:spPr>
        <p:txBody>
          <a:bodyPr wrap="square" rtlCol="0">
            <a:spAutoFit/>
          </a:bodyPr>
          <a:lstStyle/>
          <a:p>
            <a:pPr algn="ctr"/>
            <a:r>
              <a:rPr lang="zh-TW" altLang="en-US" sz="3200" b="1" dirty="0">
                <a:solidFill>
                  <a:schemeClr val="bg2">
                    <a:lumMod val="10000"/>
                  </a:schemeClr>
                </a:solidFill>
                <a:latin typeface="微軟正黑體" panose="020B0604030504040204" pitchFamily="34" charset="-120"/>
                <a:ea typeface="微軟正黑體" panose="020B0604030504040204" pitchFamily="34" charset="-120"/>
              </a:rPr>
              <a:t>（十）建立聯合研發平台，共同佈局</a:t>
            </a:r>
            <a:r>
              <a:rPr lang="en-US" altLang="zh-TW" sz="3200" b="1" dirty="0">
                <a:solidFill>
                  <a:schemeClr val="bg2">
                    <a:lumMod val="10000"/>
                  </a:schemeClr>
                </a:solidFill>
                <a:latin typeface="微軟正黑體" panose="020B0604030504040204" pitchFamily="34" charset="-120"/>
                <a:ea typeface="微軟正黑體" panose="020B0604030504040204" pitchFamily="34" charset="-120"/>
              </a:rPr>
              <a:t>HIS</a:t>
            </a:r>
            <a:r>
              <a:rPr lang="zh-TW" altLang="en-US" sz="3200" b="1" dirty="0">
                <a:solidFill>
                  <a:schemeClr val="bg2">
                    <a:lumMod val="10000"/>
                  </a:schemeClr>
                </a:solidFill>
                <a:latin typeface="微軟正黑體" panose="020B0604030504040204" pitchFamily="34" charset="-120"/>
                <a:ea typeface="微軟正黑體" panose="020B0604030504040204" pitchFamily="34" charset="-120"/>
              </a:rPr>
              <a:t>智慧醫院並輸出台灣經驗至東南亞</a:t>
            </a:r>
          </a:p>
        </p:txBody>
      </p:sp>
      <p:grpSp>
        <p:nvGrpSpPr>
          <p:cNvPr id="36" name="群組 35"/>
          <p:cNvGrpSpPr/>
          <p:nvPr/>
        </p:nvGrpSpPr>
        <p:grpSpPr>
          <a:xfrm>
            <a:off x="1631504" y="1399992"/>
            <a:ext cx="9073008" cy="5197361"/>
            <a:chOff x="488504" y="1399991"/>
            <a:chExt cx="9073008" cy="5197361"/>
          </a:xfrm>
        </p:grpSpPr>
        <p:sp>
          <p:nvSpPr>
            <p:cNvPr id="34" name="矩形 33"/>
            <p:cNvSpPr/>
            <p:nvPr/>
          </p:nvSpPr>
          <p:spPr>
            <a:xfrm>
              <a:off x="488504" y="1399991"/>
              <a:ext cx="9073008" cy="519736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5" name="圖片 34"/>
            <p:cNvPicPr>
              <a:picLocks noChangeAspect="1"/>
            </p:cNvPicPr>
            <p:nvPr/>
          </p:nvPicPr>
          <p:blipFill>
            <a:blip r:embed="rId2"/>
            <a:stretch>
              <a:fillRect/>
            </a:stretch>
          </p:blipFill>
          <p:spPr>
            <a:xfrm>
              <a:off x="900223" y="1723144"/>
              <a:ext cx="8191897" cy="4551054"/>
            </a:xfrm>
            <a:prstGeom prst="rect">
              <a:avLst/>
            </a:prstGeom>
          </p:spPr>
        </p:pic>
      </p:grpSp>
    </p:spTree>
    <p:extLst>
      <p:ext uri="{BB962C8B-B14F-4D97-AF65-F5344CB8AC3E}">
        <p14:creationId xmlns:p14="http://schemas.microsoft.com/office/powerpoint/2010/main" val="653340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duotone>
              <a:schemeClr val="bg2">
                <a:shade val="45000"/>
                <a:satMod val="135000"/>
              </a:schemeClr>
              <a:prstClr val="white"/>
            </a:duotone>
          </a:blip>
          <a:stretch>
            <a:fillRect/>
          </a:stretch>
        </p:blipFill>
        <p:spPr>
          <a:xfrm>
            <a:off x="0" y="0"/>
            <a:ext cx="12191260" cy="6857999"/>
          </a:xfrm>
          <a:prstGeom prst="rect">
            <a:avLst/>
          </a:prstGeom>
        </p:spPr>
      </p:pic>
      <p:sp>
        <p:nvSpPr>
          <p:cNvPr id="6" name="標題 1"/>
          <p:cNvSpPr txBox="1">
            <a:spLocks/>
          </p:cNvSpPr>
          <p:nvPr/>
        </p:nvSpPr>
        <p:spPr>
          <a:xfrm>
            <a:off x="6145115" y="201268"/>
            <a:ext cx="5917028" cy="500783"/>
          </a:xfrm>
          <a:prstGeom prst="rect">
            <a:avLst/>
          </a:prstGeom>
          <a:solidFill>
            <a:schemeClr val="accent4">
              <a:alpha val="85000"/>
            </a:schemeClr>
          </a:solidFill>
        </p:spPr>
        <p:style>
          <a:lnRef idx="2">
            <a:schemeClr val="accent4">
              <a:shade val="50000"/>
            </a:schemeClr>
          </a:lnRef>
          <a:fillRef idx="1">
            <a:schemeClr val="accent4"/>
          </a:fillRef>
          <a:effectRef idx="0">
            <a:schemeClr val="accent4"/>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TW" altLang="en-US" sz="28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醫學中心與醫學院規劃</a:t>
            </a:r>
          </a:p>
        </p:txBody>
      </p:sp>
      <p:pic>
        <p:nvPicPr>
          <p:cNvPr id="16" name="圖片 15"/>
          <p:cNvPicPr>
            <a:picLocks noChangeAspect="1"/>
          </p:cNvPicPr>
          <p:nvPr/>
        </p:nvPicPr>
        <p:blipFill rotWithShape="1">
          <a:blip r:embed="rId2"/>
          <a:srcRect l="39315" t="24140" r="35837" b="36747"/>
          <a:stretch/>
        </p:blipFill>
        <p:spPr>
          <a:xfrm>
            <a:off x="4793016" y="1655454"/>
            <a:ext cx="3029221" cy="2682529"/>
          </a:xfrm>
          <a:prstGeom prst="rect">
            <a:avLst/>
          </a:prstGeom>
          <a:noFill/>
          <a:ln>
            <a:noFill/>
          </a:ln>
        </p:spPr>
      </p:pic>
      <p:sp>
        <p:nvSpPr>
          <p:cNvPr id="18" name="手繪多邊形 17"/>
          <p:cNvSpPr/>
          <p:nvPr/>
        </p:nvSpPr>
        <p:spPr>
          <a:xfrm>
            <a:off x="5265382" y="1694458"/>
            <a:ext cx="2227496" cy="2143145"/>
          </a:xfrm>
          <a:custGeom>
            <a:avLst/>
            <a:gdLst>
              <a:gd name="connsiteX0" fmla="*/ 0 w 2227496"/>
              <a:gd name="connsiteY0" fmla="*/ 377027 h 2110487"/>
              <a:gd name="connsiteX1" fmla="*/ 2158158 w 2227496"/>
              <a:gd name="connsiteY1" fmla="*/ 0 h 2110487"/>
              <a:gd name="connsiteX2" fmla="*/ 2227496 w 2227496"/>
              <a:gd name="connsiteY2" fmla="*/ 845062 h 2110487"/>
              <a:gd name="connsiteX3" fmla="*/ 1070412 w 2227496"/>
              <a:gd name="connsiteY3" fmla="*/ 1074745 h 2110487"/>
              <a:gd name="connsiteX4" fmla="*/ 1243758 w 2227496"/>
              <a:gd name="connsiteY4" fmla="*/ 1958809 h 2110487"/>
              <a:gd name="connsiteX5" fmla="*/ 86673 w 2227496"/>
              <a:gd name="connsiteY5" fmla="*/ 2110487 h 2110487"/>
              <a:gd name="connsiteX6" fmla="*/ 0 w 2227496"/>
              <a:gd name="connsiteY6" fmla="*/ 377027 h 2110487"/>
              <a:gd name="connsiteX0" fmla="*/ 0 w 2227496"/>
              <a:gd name="connsiteY0" fmla="*/ 377027 h 2159473"/>
              <a:gd name="connsiteX1" fmla="*/ 2158158 w 2227496"/>
              <a:gd name="connsiteY1" fmla="*/ 0 h 2159473"/>
              <a:gd name="connsiteX2" fmla="*/ 2227496 w 2227496"/>
              <a:gd name="connsiteY2" fmla="*/ 845062 h 2159473"/>
              <a:gd name="connsiteX3" fmla="*/ 1070412 w 2227496"/>
              <a:gd name="connsiteY3" fmla="*/ 1074745 h 2159473"/>
              <a:gd name="connsiteX4" fmla="*/ 1243758 w 2227496"/>
              <a:gd name="connsiteY4" fmla="*/ 1958809 h 2159473"/>
              <a:gd name="connsiteX5" fmla="*/ 103001 w 2227496"/>
              <a:gd name="connsiteY5" fmla="*/ 2159473 h 2159473"/>
              <a:gd name="connsiteX6" fmla="*/ 0 w 2227496"/>
              <a:gd name="connsiteY6" fmla="*/ 377027 h 2159473"/>
              <a:gd name="connsiteX0" fmla="*/ 0 w 2227496"/>
              <a:gd name="connsiteY0" fmla="*/ 377027 h 2143145"/>
              <a:gd name="connsiteX1" fmla="*/ 2158158 w 2227496"/>
              <a:gd name="connsiteY1" fmla="*/ 0 h 2143145"/>
              <a:gd name="connsiteX2" fmla="*/ 2227496 w 2227496"/>
              <a:gd name="connsiteY2" fmla="*/ 845062 h 2143145"/>
              <a:gd name="connsiteX3" fmla="*/ 1070412 w 2227496"/>
              <a:gd name="connsiteY3" fmla="*/ 1074745 h 2143145"/>
              <a:gd name="connsiteX4" fmla="*/ 1243758 w 2227496"/>
              <a:gd name="connsiteY4" fmla="*/ 1958809 h 2143145"/>
              <a:gd name="connsiteX5" fmla="*/ 81230 w 2227496"/>
              <a:gd name="connsiteY5" fmla="*/ 2143145 h 2143145"/>
              <a:gd name="connsiteX6" fmla="*/ 0 w 2227496"/>
              <a:gd name="connsiteY6" fmla="*/ 377027 h 21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7496" h="2143145">
                <a:moveTo>
                  <a:pt x="0" y="377027"/>
                </a:moveTo>
                <a:lnTo>
                  <a:pt x="2158158" y="0"/>
                </a:lnTo>
                <a:lnTo>
                  <a:pt x="2227496" y="845062"/>
                </a:lnTo>
                <a:lnTo>
                  <a:pt x="1070412" y="1074745"/>
                </a:lnTo>
                <a:lnTo>
                  <a:pt x="1243758" y="1958809"/>
                </a:lnTo>
                <a:lnTo>
                  <a:pt x="81230" y="2143145"/>
                </a:lnTo>
                <a:lnTo>
                  <a:pt x="0" y="377027"/>
                </a:lnTo>
                <a:close/>
              </a:path>
            </a:pathLst>
          </a:custGeom>
          <a:noFill/>
          <a:ln w="22225">
            <a:solidFill>
              <a:schemeClr val="accent4">
                <a:lumMod val="20000"/>
                <a:lumOff val="80000"/>
                <a:alpha val="92000"/>
              </a:schemeClr>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圖片 11" descr="IMG_5019 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2977" y="109811"/>
            <a:ext cx="2161698" cy="1620542"/>
          </a:xfrm>
          <a:prstGeom prst="rect">
            <a:avLst/>
          </a:prstGeom>
          <a:ln w="44450">
            <a:solidFill>
              <a:schemeClr val="accent4">
                <a:lumMod val="20000"/>
                <a:lumOff val="80000"/>
                <a:alpha val="85000"/>
              </a:schemeClr>
            </a:solidFill>
          </a:ln>
        </p:spPr>
      </p:pic>
      <p:grpSp>
        <p:nvGrpSpPr>
          <p:cNvPr id="47" name="群組 46"/>
          <p:cNvGrpSpPr/>
          <p:nvPr/>
        </p:nvGrpSpPr>
        <p:grpSpPr>
          <a:xfrm>
            <a:off x="5642978" y="772319"/>
            <a:ext cx="6419165" cy="5900618"/>
            <a:chOff x="5180779" y="396885"/>
            <a:chExt cx="6881364" cy="6325479"/>
          </a:xfrm>
        </p:grpSpPr>
        <p:pic>
          <p:nvPicPr>
            <p:cNvPr id="14" name="圖片 13"/>
            <p:cNvPicPr>
              <a:picLocks noChangeAspect="1"/>
            </p:cNvPicPr>
            <p:nvPr/>
          </p:nvPicPr>
          <p:blipFill rotWithShape="1">
            <a:blip r:embed="rId4" cstate="email">
              <a:extLst>
                <a:ext uri="{28A0092B-C50C-407E-A947-70E740481C1C}">
                  <a14:useLocalDpi xmlns:a14="http://schemas.microsoft.com/office/drawing/2010/main" val="0"/>
                </a:ext>
              </a:extLst>
            </a:blip>
            <a:srcRect l="18854" t="15356" b="21263"/>
            <a:stretch/>
          </p:blipFill>
          <p:spPr>
            <a:xfrm>
              <a:off x="7910378" y="762722"/>
              <a:ext cx="4144933" cy="3168219"/>
            </a:xfrm>
            <a:prstGeom prst="rect">
              <a:avLst/>
            </a:prstGeom>
            <a:ln w="19050">
              <a:solidFill>
                <a:srgbClr val="C00000">
                  <a:alpha val="91000"/>
                </a:srgbClr>
              </a:solidFill>
            </a:ln>
          </p:spPr>
        </p:pic>
        <p:pic>
          <p:nvPicPr>
            <p:cNvPr id="17" name="圖片 16"/>
            <p:cNvPicPr>
              <a:picLocks noChangeAspect="1"/>
            </p:cNvPicPr>
            <p:nvPr/>
          </p:nvPicPr>
          <p:blipFill rotWithShape="1">
            <a:blip r:embed="rId5" cstate="email">
              <a:extLst>
                <a:ext uri="{28A0092B-C50C-407E-A947-70E740481C1C}">
                  <a14:useLocalDpi xmlns:a14="http://schemas.microsoft.com/office/drawing/2010/main" val="0"/>
                </a:ext>
              </a:extLst>
            </a:blip>
            <a:srcRect l="3558" t="28120" r="2817" b="27520"/>
            <a:stretch/>
          </p:blipFill>
          <p:spPr>
            <a:xfrm>
              <a:off x="5719071" y="396885"/>
              <a:ext cx="3209600" cy="864598"/>
            </a:xfrm>
            <a:prstGeom prst="rect">
              <a:avLst/>
            </a:prstGeom>
            <a:ln w="19050">
              <a:solidFill>
                <a:srgbClr val="C00000">
                  <a:alpha val="91000"/>
                </a:srgbClr>
              </a:solidFill>
            </a:ln>
          </p:spPr>
        </p:pic>
        <p:pic>
          <p:nvPicPr>
            <p:cNvPr id="19" name="圖片版面配置區 7"/>
            <p:cNvPicPr>
              <a:picLocks noChangeAspect="1"/>
            </p:cNvPicPr>
            <p:nvPr/>
          </p:nvPicPr>
          <p:blipFill>
            <a:blip r:embed="rId6" cstate="screen">
              <a:extLst>
                <a:ext uri="{28A0092B-C50C-407E-A947-70E740481C1C}">
                  <a14:useLocalDpi xmlns:a14="http://schemas.microsoft.com/office/drawing/2010/main"/>
                </a:ext>
              </a:extLst>
            </a:blip>
            <a:srcRect l="1469" r="1469"/>
            <a:stretch>
              <a:fillRect/>
            </a:stretch>
          </p:blipFill>
          <p:spPr>
            <a:xfrm>
              <a:off x="7913896" y="4732346"/>
              <a:ext cx="4148247" cy="1990018"/>
            </a:xfrm>
            <a:prstGeom prst="rect">
              <a:avLst/>
            </a:prstGeom>
            <a:ln w="19050">
              <a:solidFill>
                <a:srgbClr val="C00000">
                  <a:alpha val="91000"/>
                </a:srgbClr>
              </a:solidFill>
            </a:ln>
          </p:spPr>
        </p:pic>
        <p:grpSp>
          <p:nvGrpSpPr>
            <p:cNvPr id="28" name="群組 27"/>
            <p:cNvGrpSpPr/>
            <p:nvPr/>
          </p:nvGrpSpPr>
          <p:grpSpPr>
            <a:xfrm>
              <a:off x="7910378" y="3930942"/>
              <a:ext cx="4151765" cy="801404"/>
              <a:chOff x="7965244" y="3899131"/>
              <a:chExt cx="3623020" cy="600164"/>
            </a:xfrm>
          </p:grpSpPr>
          <p:pic>
            <p:nvPicPr>
              <p:cNvPr id="25" name="圖片版面配置區 9"/>
              <p:cNvPicPr>
                <a:picLocks noChangeAspect="1"/>
              </p:cNvPicPr>
              <p:nvPr/>
            </p:nvPicPr>
            <p:blipFill>
              <a:blip r:embed="rId7" cstate="screen">
                <a:extLst>
                  <a:ext uri="{28A0092B-C50C-407E-A947-70E740481C1C}">
                    <a14:useLocalDpi xmlns:a14="http://schemas.microsoft.com/office/drawing/2010/main"/>
                  </a:ext>
                </a:extLst>
              </a:blip>
              <a:srcRect l="1464" r="1464"/>
              <a:stretch>
                <a:fillRect/>
              </a:stretch>
            </p:blipFill>
            <p:spPr>
              <a:xfrm>
                <a:off x="7965244" y="3899132"/>
                <a:ext cx="1226026" cy="588155"/>
              </a:xfrm>
              <a:prstGeom prst="rect">
                <a:avLst/>
              </a:prstGeom>
              <a:ln w="19050">
                <a:solidFill>
                  <a:srgbClr val="C00000">
                    <a:alpha val="91000"/>
                  </a:srgbClr>
                </a:solidFill>
              </a:ln>
            </p:spPr>
          </p:pic>
          <p:pic>
            <p:nvPicPr>
              <p:cNvPr id="26" name="圖片版面配置區 5"/>
              <p:cNvPicPr>
                <a:picLocks noChangeAspect="1"/>
              </p:cNvPicPr>
              <p:nvPr/>
            </p:nvPicPr>
            <p:blipFill>
              <a:blip r:embed="rId8" cstate="screen">
                <a:extLst>
                  <a:ext uri="{28A0092B-C50C-407E-A947-70E740481C1C}">
                    <a14:useLocalDpi xmlns:a14="http://schemas.microsoft.com/office/drawing/2010/main"/>
                  </a:ext>
                </a:extLst>
              </a:blip>
              <a:srcRect l="1358" r="1358"/>
              <a:stretch>
                <a:fillRect/>
              </a:stretch>
            </p:blipFill>
            <p:spPr>
              <a:xfrm>
                <a:off x="9130290" y="3899131"/>
                <a:ext cx="1226027" cy="588155"/>
              </a:xfrm>
              <a:prstGeom prst="rect">
                <a:avLst/>
              </a:prstGeom>
              <a:ln w="19050">
                <a:solidFill>
                  <a:srgbClr val="C00000">
                    <a:alpha val="91000"/>
                  </a:srgbClr>
                </a:solidFill>
              </a:ln>
            </p:spPr>
          </p:pic>
          <p:pic>
            <p:nvPicPr>
              <p:cNvPr id="27" name="圖片版面配置區 6"/>
              <p:cNvPicPr>
                <a:picLocks noChangeAspect="1"/>
              </p:cNvPicPr>
              <p:nvPr/>
            </p:nvPicPr>
            <p:blipFill>
              <a:blip r:embed="rId9" cstate="screen">
                <a:extLst>
                  <a:ext uri="{28A0092B-C50C-407E-A947-70E740481C1C}">
                    <a14:useLocalDpi xmlns:a14="http://schemas.microsoft.com/office/drawing/2010/main"/>
                  </a:ext>
                </a:extLst>
              </a:blip>
              <a:srcRect l="1397" r="1397"/>
              <a:stretch>
                <a:fillRect/>
              </a:stretch>
            </p:blipFill>
            <p:spPr>
              <a:xfrm>
                <a:off x="10362237" y="3911140"/>
                <a:ext cx="1226027" cy="588155"/>
              </a:xfrm>
              <a:prstGeom prst="rect">
                <a:avLst/>
              </a:prstGeom>
              <a:ln w="19050">
                <a:solidFill>
                  <a:srgbClr val="C00000">
                    <a:alpha val="91000"/>
                  </a:srgbClr>
                </a:solidFill>
              </a:ln>
            </p:spPr>
          </p:pic>
        </p:grpSp>
        <p:pic>
          <p:nvPicPr>
            <p:cNvPr id="31" name="圖片 6">
              <a:extLst>
                <a:ext uri="{FF2B5EF4-FFF2-40B4-BE49-F238E27FC236}">
                  <a16:creationId xmlns:a16="http://schemas.microsoft.com/office/drawing/2014/main" id="{A70055F9-30CB-4729-A3ED-EB3A728C0C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80779" y="4301411"/>
              <a:ext cx="2713093" cy="2420952"/>
            </a:xfrm>
            <a:prstGeom prst="rect">
              <a:avLst/>
            </a:prstGeom>
            <a:ln w="19050">
              <a:solidFill>
                <a:srgbClr val="C00000">
                  <a:alpha val="91000"/>
                </a:srgbClr>
              </a:solidFill>
            </a:ln>
          </p:spPr>
        </p:pic>
      </p:grpSp>
      <p:grpSp>
        <p:nvGrpSpPr>
          <p:cNvPr id="45" name="群組 44"/>
          <p:cNvGrpSpPr/>
          <p:nvPr/>
        </p:nvGrpSpPr>
        <p:grpSpPr>
          <a:xfrm>
            <a:off x="303348" y="1028699"/>
            <a:ext cx="4000842" cy="5450684"/>
            <a:chOff x="280494" y="424461"/>
            <a:chExt cx="4424381" cy="6027707"/>
          </a:xfrm>
        </p:grpSpPr>
        <p:pic>
          <p:nvPicPr>
            <p:cNvPr id="4" name="圖片 3" descr="IMG_5025.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5943" y="424461"/>
              <a:ext cx="1625917" cy="1220124"/>
            </a:xfrm>
            <a:prstGeom prst="rect">
              <a:avLst/>
            </a:prstGeom>
            <a:ln w="19050">
              <a:solidFill>
                <a:srgbClr val="FFFF00">
                  <a:alpha val="85000"/>
                </a:srgbClr>
              </a:solidFill>
            </a:ln>
          </p:spPr>
        </p:pic>
        <p:pic>
          <p:nvPicPr>
            <p:cNvPr id="5" name="圖片 4" descr="IMG_5028.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80494" y="5239348"/>
              <a:ext cx="1616183" cy="1212820"/>
            </a:xfrm>
            <a:prstGeom prst="rect">
              <a:avLst/>
            </a:prstGeom>
            <a:ln w="19050">
              <a:solidFill>
                <a:srgbClr val="FFFF00">
                  <a:alpha val="85000"/>
                </a:srgbClr>
              </a:solidFill>
            </a:ln>
          </p:spPr>
        </p:pic>
        <p:pic>
          <p:nvPicPr>
            <p:cNvPr id="7" name="圖片 6" descr="IMG_5026.jp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95156" y="4044234"/>
              <a:ext cx="1592587" cy="1195114"/>
            </a:xfrm>
            <a:prstGeom prst="rect">
              <a:avLst/>
            </a:prstGeom>
            <a:ln w="19050">
              <a:solidFill>
                <a:srgbClr val="FFFF00">
                  <a:alpha val="85000"/>
                </a:srgbClr>
              </a:solidFill>
            </a:ln>
          </p:spPr>
        </p:pic>
        <p:pic>
          <p:nvPicPr>
            <p:cNvPr id="9" name="圖片 8" descr="IMG_5024.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80494" y="1669285"/>
              <a:ext cx="1621912" cy="1217119"/>
            </a:xfrm>
            <a:prstGeom prst="rect">
              <a:avLst/>
            </a:prstGeom>
            <a:ln w="19050">
              <a:solidFill>
                <a:srgbClr val="FFFF00">
                  <a:alpha val="85000"/>
                </a:srgbClr>
              </a:solidFill>
            </a:ln>
          </p:spPr>
        </p:pic>
        <p:pic>
          <p:nvPicPr>
            <p:cNvPr id="8" name="圖片 7" descr="IMG_5022.jp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98218" y="2926988"/>
              <a:ext cx="1591228" cy="1117246"/>
            </a:xfrm>
            <a:prstGeom prst="rect">
              <a:avLst/>
            </a:prstGeom>
            <a:ln w="19050">
              <a:solidFill>
                <a:srgbClr val="FFFF00">
                  <a:alpha val="85000"/>
                </a:srgbClr>
              </a:solidFill>
            </a:ln>
          </p:spPr>
        </p:pic>
        <p:pic>
          <p:nvPicPr>
            <p:cNvPr id="11" name="圖片 10" descr="IMG_5029.jp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40039" y="424461"/>
              <a:ext cx="1872000" cy="1282427"/>
            </a:xfrm>
            <a:prstGeom prst="rect">
              <a:avLst/>
            </a:prstGeom>
            <a:ln w="19050">
              <a:solidFill>
                <a:srgbClr val="FFFF00">
                  <a:alpha val="85000"/>
                </a:srgbClr>
              </a:solidFill>
            </a:ln>
          </p:spPr>
        </p:pic>
        <p:sp>
          <p:nvSpPr>
            <p:cNvPr id="20" name="文字方塊 19"/>
            <p:cNvSpPr txBox="1"/>
            <p:nvPr/>
          </p:nvSpPr>
          <p:spPr>
            <a:xfrm>
              <a:off x="1925608" y="1703419"/>
              <a:ext cx="2779267" cy="893441"/>
            </a:xfrm>
            <a:prstGeom prst="rect">
              <a:avLst/>
            </a:prstGeom>
            <a:ln w="19050">
              <a:solidFill>
                <a:srgbClr val="FFFF00">
                  <a:alpha val="85000"/>
                </a:srgbClr>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altLang="zh-TW" sz="1050" dirty="0">
                  <a:solidFill>
                    <a:srgbClr val="272D74"/>
                  </a:solidFill>
                  <a:latin typeface="Adobe 繁黑體 Std B" panose="020B0700000000000000" pitchFamily="34" charset="-120"/>
                  <a:ea typeface="Adobe 繁黑體 Std B" panose="020B0700000000000000" pitchFamily="34" charset="-120"/>
                </a:rPr>
                <a:t>RC</a:t>
              </a:r>
              <a:r>
                <a:rPr lang="zh-TW" altLang="en-US" sz="1050" dirty="0">
                  <a:solidFill>
                    <a:srgbClr val="272D74"/>
                  </a:solidFill>
                  <a:latin typeface="Adobe 繁黑體 Std B" panose="020B0700000000000000" pitchFamily="34" charset="-120"/>
                  <a:ea typeface="Adobe 繁黑體 Std B" panose="020B0700000000000000" pitchFamily="34" charset="-120"/>
                </a:rPr>
                <a:t>構造，地上</a:t>
              </a:r>
              <a:r>
                <a:rPr lang="en-US" altLang="zh-TW" sz="1050" dirty="0">
                  <a:solidFill>
                    <a:srgbClr val="272D74"/>
                  </a:solidFill>
                  <a:latin typeface="Adobe 繁黑體 Std B" panose="020B0700000000000000" pitchFamily="34" charset="-120"/>
                  <a:ea typeface="Adobe 繁黑體 Std B" panose="020B0700000000000000" pitchFamily="34" charset="-120"/>
                </a:rPr>
                <a:t>19</a:t>
              </a:r>
              <a:r>
                <a:rPr lang="zh-TW" altLang="en-US" sz="1050" dirty="0">
                  <a:solidFill>
                    <a:srgbClr val="272D74"/>
                  </a:solidFill>
                  <a:latin typeface="Adobe 繁黑體 Std B" panose="020B0700000000000000" pitchFamily="34" charset="-120"/>
                  <a:ea typeface="Adobe 繁黑體 Std B" panose="020B0700000000000000" pitchFamily="34" charset="-120"/>
                </a:rPr>
                <a:t>樓，地下</a:t>
              </a:r>
              <a:r>
                <a:rPr lang="en-US" altLang="zh-TW" sz="1050" dirty="0">
                  <a:solidFill>
                    <a:srgbClr val="272D74"/>
                  </a:solidFill>
                  <a:latin typeface="Adobe 繁黑體 Std B" panose="020B0700000000000000" pitchFamily="34" charset="-120"/>
                  <a:ea typeface="Adobe 繁黑體 Std B" panose="020B0700000000000000" pitchFamily="34" charset="-120"/>
                </a:rPr>
                <a:t>3</a:t>
              </a:r>
              <a:r>
                <a:rPr lang="zh-TW" altLang="en-US" sz="1050" dirty="0">
                  <a:solidFill>
                    <a:srgbClr val="272D74"/>
                  </a:solidFill>
                  <a:latin typeface="Adobe 繁黑體 Std B" panose="020B0700000000000000" pitchFamily="34" charset="-120"/>
                  <a:ea typeface="Adobe 繁黑體 Std B" panose="020B0700000000000000" pitchFamily="34" charset="-120"/>
                </a:rPr>
                <a:t>樓</a:t>
              </a:r>
              <a:endParaRPr lang="en-US" altLang="zh-TW" sz="1050" dirty="0">
                <a:solidFill>
                  <a:srgbClr val="272D74"/>
                </a:solidFill>
                <a:latin typeface="Adobe 繁黑體 Std B" panose="020B0700000000000000" pitchFamily="34" charset="-120"/>
                <a:ea typeface="Adobe 繁黑體 Std B" panose="020B0700000000000000" pitchFamily="34" charset="-120"/>
              </a:endParaRPr>
            </a:p>
            <a:p>
              <a:r>
                <a:rPr lang="zh-TW" altLang="en-US" sz="900" dirty="0">
                  <a:solidFill>
                    <a:srgbClr val="272D74"/>
                  </a:solidFill>
                  <a:latin typeface="Adobe 繁黑體 Std B" panose="020B0700000000000000" pitchFamily="34" charset="-120"/>
                  <a:ea typeface="Adobe 繁黑體 Std B" panose="020B0700000000000000" pitchFamily="34" charset="-120"/>
                </a:rPr>
                <a:t>樓地板面積                   </a:t>
              </a:r>
              <a:r>
                <a:rPr lang="en-US" altLang="ja-JP" sz="900" dirty="0">
                  <a:solidFill>
                    <a:srgbClr val="7C2027"/>
                  </a:solidFill>
                  <a:latin typeface="Adobe 繁黑體 Std B" panose="020B0700000000000000" pitchFamily="34" charset="-120"/>
                  <a:ea typeface="Adobe 繁黑體 Std B" panose="020B0700000000000000" pitchFamily="34" charset="-120"/>
                </a:rPr>
                <a:t>76,935sqm</a:t>
              </a:r>
              <a:r>
                <a:rPr lang="zh-TW" altLang="en-US" sz="900" dirty="0">
                  <a:solidFill>
                    <a:srgbClr val="7C2027"/>
                  </a:solidFill>
                  <a:latin typeface="Adobe 繁黑體 Std B" panose="020B0700000000000000" pitchFamily="34" charset="-120"/>
                  <a:ea typeface="Adobe 繁黑體 Std B" panose="020B0700000000000000" pitchFamily="34" charset="-120"/>
                </a:rPr>
                <a:t> </a:t>
              </a:r>
              <a:r>
                <a:rPr lang="en-US" altLang="ja-JP" sz="900" dirty="0">
                  <a:solidFill>
                    <a:srgbClr val="7C2027"/>
                  </a:solidFill>
                  <a:latin typeface="Adobe 繁黑體 Std B" panose="020B0700000000000000" pitchFamily="34" charset="-120"/>
                  <a:ea typeface="Adobe 繁黑體 Std B" panose="020B0700000000000000" pitchFamily="34" charset="-120"/>
                </a:rPr>
                <a:t>(23,272.8</a:t>
              </a:r>
              <a:r>
                <a:rPr lang="ja-JP" altLang="en-US" sz="900" dirty="0">
                  <a:solidFill>
                    <a:srgbClr val="7C2027"/>
                  </a:solidFill>
                  <a:latin typeface="Adobe 繁黑體 Std B" panose="020B0700000000000000" pitchFamily="34" charset="-120"/>
                  <a:ea typeface="Adobe 繁黑體 Std B" panose="020B0700000000000000" pitchFamily="34" charset="-120"/>
                </a:rPr>
                <a:t>坪</a:t>
              </a:r>
              <a:r>
                <a:rPr lang="en-US" altLang="ja-JP" sz="900" dirty="0">
                  <a:solidFill>
                    <a:srgbClr val="7C2027"/>
                  </a:solidFill>
                  <a:latin typeface="Adobe 繁黑體 Std B" panose="020B0700000000000000" pitchFamily="34" charset="-120"/>
                  <a:ea typeface="Adobe 繁黑體 Std B" panose="020B0700000000000000" pitchFamily="34" charset="-120"/>
                </a:rPr>
                <a:t>)</a:t>
              </a:r>
            </a:p>
            <a:p>
              <a:r>
                <a:rPr lang="ja-JP" altLang="en-US" sz="900" dirty="0">
                  <a:solidFill>
                    <a:srgbClr val="272D74"/>
                  </a:solidFill>
                  <a:latin typeface="Adobe 繁黑體 Std B" panose="020B0700000000000000" pitchFamily="34" charset="-120"/>
                  <a:ea typeface="Adobe 繁黑體 Std B" panose="020B0700000000000000" pitchFamily="34" charset="-120"/>
                </a:rPr>
                <a:t>總造價</a:t>
              </a:r>
              <a:r>
                <a:rPr lang="en-US" altLang="zh-TW" sz="900" dirty="0">
                  <a:solidFill>
                    <a:srgbClr val="272D74"/>
                  </a:solidFill>
                  <a:latin typeface="Adobe 繁黑體 Std B" panose="020B0700000000000000" pitchFamily="34" charset="-120"/>
                  <a:ea typeface="Adobe 繁黑體 Std B" panose="020B0700000000000000" pitchFamily="34" charset="-120"/>
                </a:rPr>
                <a:t>(</a:t>
              </a:r>
              <a:r>
                <a:rPr lang="zh-TW" altLang="en-US" sz="900" dirty="0">
                  <a:solidFill>
                    <a:srgbClr val="272D74"/>
                  </a:solidFill>
                  <a:latin typeface="Adobe 繁黑體 Std B" panose="020B0700000000000000" pitchFamily="34" charset="-120"/>
                  <a:ea typeface="Adobe 繁黑體 Std B" panose="020B0700000000000000" pitchFamily="34" charset="-120"/>
                </a:rPr>
                <a:t>預估</a:t>
              </a:r>
              <a:r>
                <a:rPr lang="en-US" altLang="zh-TW" sz="900" dirty="0">
                  <a:solidFill>
                    <a:srgbClr val="272D74"/>
                  </a:solidFill>
                  <a:latin typeface="Adobe 繁黑體 Std B" panose="020B0700000000000000" pitchFamily="34" charset="-120"/>
                  <a:ea typeface="Adobe 繁黑體 Std B" panose="020B0700000000000000" pitchFamily="34" charset="-120"/>
                </a:rPr>
                <a:t>)</a:t>
              </a:r>
              <a:r>
                <a:rPr lang="ja-JP" altLang="en-US" sz="900" dirty="0">
                  <a:solidFill>
                    <a:srgbClr val="272D74"/>
                  </a:solidFill>
                  <a:latin typeface="Adobe 繁黑體 Std B" panose="020B0700000000000000" pitchFamily="34" charset="-120"/>
                  <a:ea typeface="Adobe 繁黑體 Std B" panose="020B0700000000000000" pitchFamily="34" charset="-120"/>
                </a:rPr>
                <a:t>： </a:t>
              </a:r>
              <a:r>
                <a:rPr lang="zh-TW" altLang="en-US" sz="900" dirty="0">
                  <a:solidFill>
                    <a:srgbClr val="272D74"/>
                  </a:solidFill>
                  <a:latin typeface="Adobe 繁黑體 Std B" panose="020B0700000000000000" pitchFamily="34" charset="-120"/>
                  <a:ea typeface="Adobe 繁黑體 Std B" panose="020B0700000000000000" pitchFamily="34" charset="-120"/>
                </a:rPr>
                <a:t>                     </a:t>
              </a:r>
              <a:r>
                <a:rPr lang="en-US" altLang="ja-JP" sz="900" dirty="0">
                  <a:solidFill>
                    <a:srgbClr val="7C2027"/>
                  </a:solidFill>
                  <a:latin typeface="Adobe 繁黑體 Std B" panose="020B0700000000000000" pitchFamily="34" charset="-120"/>
                  <a:ea typeface="Adobe 繁黑體 Std B" panose="020B0700000000000000" pitchFamily="34" charset="-120"/>
                </a:rPr>
                <a:t>USD</a:t>
              </a:r>
              <a:r>
                <a:rPr lang="en-US" altLang="zh-TW" sz="900" dirty="0">
                  <a:solidFill>
                    <a:srgbClr val="7C2027"/>
                  </a:solidFill>
                  <a:latin typeface="Adobe 繁黑體 Std B" panose="020B0700000000000000" pitchFamily="34" charset="-120"/>
                  <a:ea typeface="Adobe 繁黑體 Std B" panose="020B0700000000000000" pitchFamily="34" charset="-120"/>
                </a:rPr>
                <a:t>$</a:t>
              </a:r>
              <a:r>
                <a:rPr lang="zh-TW" altLang="en-US" sz="900" dirty="0">
                  <a:solidFill>
                    <a:srgbClr val="7C2027"/>
                  </a:solidFill>
                  <a:latin typeface="Adobe 繁黑體 Std B" panose="020B0700000000000000" pitchFamily="34" charset="-120"/>
                  <a:ea typeface="Adobe 繁黑體 Std B" panose="020B0700000000000000" pitchFamily="34" charset="-120"/>
                </a:rPr>
                <a:t> </a:t>
              </a:r>
              <a:r>
                <a:rPr lang="en-US" altLang="zh-TW" sz="900" dirty="0">
                  <a:solidFill>
                    <a:srgbClr val="7C2027"/>
                  </a:solidFill>
                  <a:latin typeface="Adobe 繁黑體 Std B" panose="020B0700000000000000" pitchFamily="34" charset="-120"/>
                  <a:ea typeface="Adobe 繁黑體 Std B" panose="020B0700000000000000" pitchFamily="34" charset="-120"/>
                </a:rPr>
                <a:t>23.25</a:t>
              </a:r>
              <a:r>
                <a:rPr lang="en-US" altLang="ja-JP" sz="900" dirty="0">
                  <a:solidFill>
                    <a:srgbClr val="7C2027"/>
                  </a:solidFill>
                  <a:latin typeface="Adobe 繁黑體 Std B" panose="020B0700000000000000" pitchFamily="34" charset="-120"/>
                  <a:ea typeface="Adobe 繁黑體 Std B" panose="020B0700000000000000" pitchFamily="34" charset="-120"/>
                </a:rPr>
                <a:t> million</a:t>
              </a:r>
            </a:p>
            <a:p>
              <a:r>
                <a:rPr lang="zh-TW" altLang="en-US" sz="900" dirty="0">
                  <a:solidFill>
                    <a:srgbClr val="272D74"/>
                  </a:solidFill>
                  <a:latin typeface="Adobe 繁黑體 Std B" panose="020B0700000000000000" pitchFamily="34" charset="-120"/>
                  <a:ea typeface="Adobe 繁黑體 Std B" panose="020B0700000000000000" pitchFamily="34" charset="-120"/>
                </a:rPr>
                <a:t>醫療儀器設備預算：            </a:t>
              </a:r>
              <a:r>
                <a:rPr lang="en-US" altLang="ja-JP" sz="900" dirty="0">
                  <a:solidFill>
                    <a:srgbClr val="7C2027"/>
                  </a:solidFill>
                  <a:latin typeface="Adobe 繁黑體 Std B" panose="020B0700000000000000" pitchFamily="34" charset="-120"/>
                  <a:ea typeface="Adobe 繁黑體 Std B" panose="020B0700000000000000" pitchFamily="34" charset="-120"/>
                </a:rPr>
                <a:t>USD</a:t>
              </a:r>
              <a:r>
                <a:rPr lang="en-US" altLang="zh-TW" sz="900" dirty="0">
                  <a:solidFill>
                    <a:srgbClr val="7C2027"/>
                  </a:solidFill>
                  <a:latin typeface="Adobe 繁黑體 Std B" panose="020B0700000000000000" pitchFamily="34" charset="-120"/>
                  <a:ea typeface="Adobe 繁黑體 Std B" panose="020B0700000000000000" pitchFamily="34" charset="-120"/>
                </a:rPr>
                <a:t>$</a:t>
              </a:r>
              <a:r>
                <a:rPr lang="zh-TW" altLang="en-US" sz="900" dirty="0">
                  <a:solidFill>
                    <a:srgbClr val="7C2027"/>
                  </a:solidFill>
                  <a:latin typeface="Adobe 繁黑體 Std B" panose="020B0700000000000000" pitchFamily="34" charset="-120"/>
                  <a:ea typeface="Adobe 繁黑體 Std B" panose="020B0700000000000000" pitchFamily="34" charset="-120"/>
                </a:rPr>
                <a:t>  </a:t>
              </a:r>
              <a:r>
                <a:rPr lang="en-US" altLang="zh-TW" sz="900" dirty="0">
                  <a:solidFill>
                    <a:srgbClr val="7C2027"/>
                  </a:solidFill>
                  <a:latin typeface="Adobe 繁黑體 Std B" panose="020B0700000000000000" pitchFamily="34" charset="-120"/>
                  <a:ea typeface="Adobe 繁黑體 Std B" panose="020B0700000000000000" pitchFamily="34" charset="-120"/>
                </a:rPr>
                <a:t> 5.10</a:t>
              </a:r>
              <a:r>
                <a:rPr lang="en-US" altLang="ja-JP" sz="900" dirty="0">
                  <a:solidFill>
                    <a:srgbClr val="7C2027"/>
                  </a:solidFill>
                  <a:latin typeface="Adobe 繁黑體 Std B" panose="020B0700000000000000" pitchFamily="34" charset="-120"/>
                  <a:ea typeface="Adobe 繁黑體 Std B" panose="020B0700000000000000" pitchFamily="34" charset="-120"/>
                </a:rPr>
                <a:t> million</a:t>
              </a:r>
              <a:endParaRPr lang="en-US" altLang="zh-TW" sz="900" dirty="0">
                <a:solidFill>
                  <a:srgbClr val="7C2027"/>
                </a:solidFill>
                <a:latin typeface="Adobe 繁黑體 Std B" panose="020B0700000000000000" pitchFamily="34" charset="-120"/>
                <a:ea typeface="Adobe 繁黑體 Std B" panose="020B0700000000000000" pitchFamily="34" charset="-120"/>
              </a:endParaRPr>
            </a:p>
            <a:p>
              <a:r>
                <a:rPr lang="zh-TW" altLang="en-US" sz="900" dirty="0">
                  <a:solidFill>
                    <a:srgbClr val="272D74"/>
                  </a:solidFill>
                  <a:latin typeface="Adobe 繁黑體 Std B" panose="020B0700000000000000" pitchFamily="34" charset="-120"/>
                  <a:ea typeface="Adobe 繁黑體 Std B" panose="020B0700000000000000" pitchFamily="34" charset="-120"/>
                </a:rPr>
                <a:t>智能資訊硬軟體預算：       </a:t>
              </a:r>
              <a:r>
                <a:rPr lang="en-US" altLang="ja-JP" sz="900" dirty="0">
                  <a:solidFill>
                    <a:srgbClr val="7C2027"/>
                  </a:solidFill>
                  <a:latin typeface="Adobe 繁黑體 Std B" panose="020B0700000000000000" pitchFamily="34" charset="-120"/>
                  <a:ea typeface="Adobe 繁黑體 Std B" panose="020B0700000000000000" pitchFamily="34" charset="-120"/>
                </a:rPr>
                <a:t>USD</a:t>
              </a:r>
              <a:r>
                <a:rPr lang="en-US" altLang="zh-TW" sz="900" dirty="0">
                  <a:solidFill>
                    <a:srgbClr val="7C2027"/>
                  </a:solidFill>
                  <a:latin typeface="Adobe 繁黑體 Std B" panose="020B0700000000000000" pitchFamily="34" charset="-120"/>
                  <a:ea typeface="Adobe 繁黑體 Std B" panose="020B0700000000000000" pitchFamily="34" charset="-120"/>
                </a:rPr>
                <a:t>$</a:t>
              </a:r>
              <a:r>
                <a:rPr lang="zh-TW" altLang="en-US" sz="900" dirty="0">
                  <a:solidFill>
                    <a:srgbClr val="7C2027"/>
                  </a:solidFill>
                  <a:latin typeface="Adobe 繁黑體 Std B" panose="020B0700000000000000" pitchFamily="34" charset="-120"/>
                  <a:ea typeface="Adobe 繁黑體 Std B" panose="020B0700000000000000" pitchFamily="34" charset="-120"/>
                </a:rPr>
                <a:t>  </a:t>
              </a:r>
              <a:r>
                <a:rPr lang="en-US" altLang="zh-TW" sz="900" dirty="0">
                  <a:solidFill>
                    <a:srgbClr val="7C2027"/>
                  </a:solidFill>
                  <a:latin typeface="Adobe 繁黑體 Std B" panose="020B0700000000000000" pitchFamily="34" charset="-120"/>
                  <a:ea typeface="Adobe 繁黑體 Std B" panose="020B0700000000000000" pitchFamily="34" charset="-120"/>
                </a:rPr>
                <a:t> 1.65</a:t>
              </a:r>
              <a:r>
                <a:rPr lang="en-US" altLang="ja-JP" sz="900" dirty="0">
                  <a:solidFill>
                    <a:srgbClr val="7C2027"/>
                  </a:solidFill>
                  <a:latin typeface="Adobe 繁黑體 Std B" panose="020B0700000000000000" pitchFamily="34" charset="-120"/>
                  <a:ea typeface="Adobe 繁黑體 Std B" panose="020B0700000000000000" pitchFamily="34" charset="-120"/>
                </a:rPr>
                <a:t> million</a:t>
              </a:r>
            </a:p>
          </p:txBody>
        </p:sp>
        <p:pic>
          <p:nvPicPr>
            <p:cNvPr id="3" name="圖片 2" descr="IMG_5031.jpg"/>
            <p:cNvPicPr>
              <a:picLocks noChangeAspect="1"/>
            </p:cNvPicPr>
            <p:nvPr/>
          </p:nvPicPr>
          <p:blipFill rotWithShape="1">
            <a:blip r:embed="rId17" cstate="email">
              <a:extLst>
                <a:ext uri="{28A0092B-C50C-407E-A947-70E740481C1C}">
                  <a14:useLocalDpi xmlns:a14="http://schemas.microsoft.com/office/drawing/2010/main"/>
                </a:ext>
              </a:extLst>
            </a:blip>
            <a:srcRect l="-1" t="7676" r="9474" b="10018"/>
            <a:stretch/>
          </p:blipFill>
          <p:spPr>
            <a:xfrm>
              <a:off x="1925608" y="2587926"/>
              <a:ext cx="2769589" cy="2089676"/>
            </a:xfrm>
            <a:prstGeom prst="rect">
              <a:avLst/>
            </a:prstGeom>
            <a:ln w="19050">
              <a:solidFill>
                <a:srgbClr val="FFFF00">
                  <a:alpha val="85000"/>
                </a:srgbClr>
              </a:solidFill>
            </a:ln>
          </p:spPr>
        </p:pic>
        <p:pic>
          <p:nvPicPr>
            <p:cNvPr id="10" name="圖片 9" descr="IMG_5032.jp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922605" y="4365460"/>
              <a:ext cx="2782270" cy="2086708"/>
            </a:xfrm>
            <a:prstGeom prst="rect">
              <a:avLst/>
            </a:prstGeom>
            <a:ln w="19050">
              <a:solidFill>
                <a:srgbClr val="FFFF00">
                  <a:alpha val="85000"/>
                </a:srgbClr>
              </a:solidFill>
            </a:ln>
          </p:spPr>
        </p:pic>
      </p:grpSp>
      <p:sp>
        <p:nvSpPr>
          <p:cNvPr id="33" name="手繪多邊形 32"/>
          <p:cNvSpPr/>
          <p:nvPr/>
        </p:nvSpPr>
        <p:spPr>
          <a:xfrm>
            <a:off x="5312229" y="1714500"/>
            <a:ext cx="2160814" cy="1230085"/>
          </a:xfrm>
          <a:custGeom>
            <a:avLst/>
            <a:gdLst>
              <a:gd name="connsiteX0" fmla="*/ 0 w 2160814"/>
              <a:gd name="connsiteY0" fmla="*/ 370114 h 1202871"/>
              <a:gd name="connsiteX1" fmla="*/ 0 w 2160814"/>
              <a:gd name="connsiteY1" fmla="*/ 370114 h 1202871"/>
              <a:gd name="connsiteX2" fmla="*/ 2090057 w 2160814"/>
              <a:gd name="connsiteY2" fmla="*/ 0 h 1202871"/>
              <a:gd name="connsiteX3" fmla="*/ 2160814 w 2160814"/>
              <a:gd name="connsiteY3" fmla="*/ 783771 h 1202871"/>
              <a:gd name="connsiteX4" fmla="*/ 70757 w 2160814"/>
              <a:gd name="connsiteY4" fmla="*/ 1202871 h 1202871"/>
              <a:gd name="connsiteX5" fmla="*/ 0 w 2160814"/>
              <a:gd name="connsiteY5" fmla="*/ 370114 h 1202871"/>
              <a:gd name="connsiteX0" fmla="*/ 0 w 2160814"/>
              <a:gd name="connsiteY0" fmla="*/ 370114 h 1230085"/>
              <a:gd name="connsiteX1" fmla="*/ 0 w 2160814"/>
              <a:gd name="connsiteY1" fmla="*/ 370114 h 1230085"/>
              <a:gd name="connsiteX2" fmla="*/ 2090057 w 2160814"/>
              <a:gd name="connsiteY2" fmla="*/ 0 h 1230085"/>
              <a:gd name="connsiteX3" fmla="*/ 2160814 w 2160814"/>
              <a:gd name="connsiteY3" fmla="*/ 783771 h 1230085"/>
              <a:gd name="connsiteX4" fmla="*/ 32657 w 2160814"/>
              <a:gd name="connsiteY4" fmla="*/ 1230085 h 1230085"/>
              <a:gd name="connsiteX5" fmla="*/ 0 w 2160814"/>
              <a:gd name="connsiteY5" fmla="*/ 370114 h 1230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814" h="1230085">
                <a:moveTo>
                  <a:pt x="0" y="370114"/>
                </a:moveTo>
                <a:lnTo>
                  <a:pt x="0" y="370114"/>
                </a:lnTo>
                <a:lnTo>
                  <a:pt x="2090057" y="0"/>
                </a:lnTo>
                <a:lnTo>
                  <a:pt x="2160814" y="783771"/>
                </a:lnTo>
                <a:lnTo>
                  <a:pt x="32657" y="1230085"/>
                </a:lnTo>
                <a:lnTo>
                  <a:pt x="0" y="370114"/>
                </a:lnTo>
                <a:close/>
              </a:path>
            </a:pathLst>
          </a:custGeom>
          <a:solidFill>
            <a:srgbClr val="FFFF00">
              <a:alpha val="3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手繪多邊形 33"/>
          <p:cNvSpPr/>
          <p:nvPr/>
        </p:nvSpPr>
        <p:spPr>
          <a:xfrm>
            <a:off x="5349218" y="2754561"/>
            <a:ext cx="1115786" cy="1055913"/>
          </a:xfrm>
          <a:custGeom>
            <a:avLst/>
            <a:gdLst>
              <a:gd name="connsiteX0" fmla="*/ 0 w 2160814"/>
              <a:gd name="connsiteY0" fmla="*/ 370114 h 1202871"/>
              <a:gd name="connsiteX1" fmla="*/ 0 w 2160814"/>
              <a:gd name="connsiteY1" fmla="*/ 370114 h 1202871"/>
              <a:gd name="connsiteX2" fmla="*/ 2090057 w 2160814"/>
              <a:gd name="connsiteY2" fmla="*/ 0 h 1202871"/>
              <a:gd name="connsiteX3" fmla="*/ 2160814 w 2160814"/>
              <a:gd name="connsiteY3" fmla="*/ 783771 h 1202871"/>
              <a:gd name="connsiteX4" fmla="*/ 70757 w 2160814"/>
              <a:gd name="connsiteY4" fmla="*/ 1202871 h 1202871"/>
              <a:gd name="connsiteX5" fmla="*/ 0 w 2160814"/>
              <a:gd name="connsiteY5" fmla="*/ 370114 h 1202871"/>
              <a:gd name="connsiteX0" fmla="*/ 0 w 2160814"/>
              <a:gd name="connsiteY0" fmla="*/ 370114 h 1230085"/>
              <a:gd name="connsiteX1" fmla="*/ 0 w 2160814"/>
              <a:gd name="connsiteY1" fmla="*/ 370114 h 1230085"/>
              <a:gd name="connsiteX2" fmla="*/ 2090057 w 2160814"/>
              <a:gd name="connsiteY2" fmla="*/ 0 h 1230085"/>
              <a:gd name="connsiteX3" fmla="*/ 2160814 w 2160814"/>
              <a:gd name="connsiteY3" fmla="*/ 783771 h 1230085"/>
              <a:gd name="connsiteX4" fmla="*/ 32657 w 2160814"/>
              <a:gd name="connsiteY4" fmla="*/ 1230085 h 1230085"/>
              <a:gd name="connsiteX5" fmla="*/ 0 w 2160814"/>
              <a:gd name="connsiteY5" fmla="*/ 370114 h 1230085"/>
              <a:gd name="connsiteX0" fmla="*/ 0 w 2090057"/>
              <a:gd name="connsiteY0" fmla="*/ 370114 h 1230085"/>
              <a:gd name="connsiteX1" fmla="*/ 0 w 2090057"/>
              <a:gd name="connsiteY1" fmla="*/ 370114 h 1230085"/>
              <a:gd name="connsiteX2" fmla="*/ 2090057 w 2090057"/>
              <a:gd name="connsiteY2" fmla="*/ 0 h 1230085"/>
              <a:gd name="connsiteX3" fmla="*/ 1115786 w 2090057"/>
              <a:gd name="connsiteY3" fmla="*/ 1050471 h 1230085"/>
              <a:gd name="connsiteX4" fmla="*/ 32657 w 2090057"/>
              <a:gd name="connsiteY4" fmla="*/ 1230085 h 1230085"/>
              <a:gd name="connsiteX5" fmla="*/ 0 w 2090057"/>
              <a:gd name="connsiteY5" fmla="*/ 370114 h 1230085"/>
              <a:gd name="connsiteX0" fmla="*/ 0 w 1115786"/>
              <a:gd name="connsiteY0" fmla="*/ 195942 h 1055913"/>
              <a:gd name="connsiteX1" fmla="*/ 0 w 1115786"/>
              <a:gd name="connsiteY1" fmla="*/ 195942 h 1055913"/>
              <a:gd name="connsiteX2" fmla="*/ 968829 w 1115786"/>
              <a:gd name="connsiteY2" fmla="*/ 0 h 1055913"/>
              <a:gd name="connsiteX3" fmla="*/ 1115786 w 1115786"/>
              <a:gd name="connsiteY3" fmla="*/ 876299 h 1055913"/>
              <a:gd name="connsiteX4" fmla="*/ 32657 w 1115786"/>
              <a:gd name="connsiteY4" fmla="*/ 1055913 h 1055913"/>
              <a:gd name="connsiteX5" fmla="*/ 0 w 1115786"/>
              <a:gd name="connsiteY5" fmla="*/ 195942 h 10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5786" h="1055913">
                <a:moveTo>
                  <a:pt x="0" y="195942"/>
                </a:moveTo>
                <a:lnTo>
                  <a:pt x="0" y="195942"/>
                </a:lnTo>
                <a:lnTo>
                  <a:pt x="968829" y="0"/>
                </a:lnTo>
                <a:lnTo>
                  <a:pt x="1115786" y="876299"/>
                </a:lnTo>
                <a:lnTo>
                  <a:pt x="32657" y="1055913"/>
                </a:lnTo>
                <a:lnTo>
                  <a:pt x="0" y="195942"/>
                </a:lnTo>
                <a:close/>
              </a:path>
            </a:pathLst>
          </a:custGeom>
          <a:solidFill>
            <a:schemeClr val="accent1">
              <a:lumMod val="75000"/>
              <a:alpha val="3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單箭頭接點 37"/>
          <p:cNvCxnSpPr>
            <a:stCxn id="3" idx="3"/>
          </p:cNvCxnSpPr>
          <p:nvPr/>
        </p:nvCxnSpPr>
        <p:spPr>
          <a:xfrm flipV="1">
            <a:off x="4295439" y="3252251"/>
            <a:ext cx="1205244" cy="677626"/>
          </a:xfrm>
          <a:prstGeom prst="straightConnector1">
            <a:avLst/>
          </a:prstGeom>
          <a:ln w="53975">
            <a:solidFill>
              <a:srgbClr val="FFFF00">
                <a:alpha val="92000"/>
              </a:srgbClr>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39" name="直線單箭頭接點 38"/>
          <p:cNvCxnSpPr>
            <a:stCxn id="14" idx="1"/>
          </p:cNvCxnSpPr>
          <p:nvPr/>
        </p:nvCxnSpPr>
        <p:spPr>
          <a:xfrm flipH="1" flipV="1">
            <a:off x="6509657" y="2247694"/>
            <a:ext cx="1679582" cy="343600"/>
          </a:xfrm>
          <a:prstGeom prst="straightConnector1">
            <a:avLst/>
          </a:prstGeom>
          <a:ln w="53975">
            <a:solidFill>
              <a:srgbClr val="C00000"/>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35" name="標題 1"/>
          <p:cNvSpPr txBox="1">
            <a:spLocks/>
          </p:cNvSpPr>
          <p:nvPr/>
        </p:nvSpPr>
        <p:spPr>
          <a:xfrm>
            <a:off x="303348" y="660891"/>
            <a:ext cx="986609" cy="341917"/>
          </a:xfrm>
          <a:prstGeom prst="rect">
            <a:avLst/>
          </a:prstGeom>
          <a:solidFill>
            <a:schemeClr val="accent4">
              <a:lumMod val="20000"/>
              <a:lumOff val="80000"/>
              <a:alpha val="85000"/>
            </a:schemeClr>
          </a:solidFill>
          <a:ln>
            <a:solidFill>
              <a:srgbClr val="FFFF00">
                <a:alpha val="92000"/>
              </a:srgb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TW" altLang="en-US" sz="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醫學院規劃</a:t>
            </a:r>
          </a:p>
        </p:txBody>
      </p:sp>
      <p:sp>
        <p:nvSpPr>
          <p:cNvPr id="36" name="標題 1"/>
          <p:cNvSpPr txBox="1">
            <a:spLocks/>
          </p:cNvSpPr>
          <p:nvPr/>
        </p:nvSpPr>
        <p:spPr>
          <a:xfrm>
            <a:off x="10945587" y="757563"/>
            <a:ext cx="1110184" cy="341917"/>
          </a:xfrm>
          <a:prstGeom prst="rect">
            <a:avLst/>
          </a:prstGeom>
          <a:solidFill>
            <a:schemeClr val="accent4">
              <a:lumMod val="20000"/>
              <a:lumOff val="80000"/>
              <a:alpha val="85000"/>
            </a:schemeClr>
          </a:solidFill>
          <a:ln>
            <a:solidFill>
              <a:srgbClr val="C00000">
                <a:alpha val="92000"/>
              </a:srgb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TW" altLang="en-US" sz="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醫學中心規劃</a:t>
            </a:r>
          </a:p>
        </p:txBody>
      </p:sp>
      <p:sp>
        <p:nvSpPr>
          <p:cNvPr id="37" name="標題 1"/>
          <p:cNvSpPr txBox="1">
            <a:spLocks/>
          </p:cNvSpPr>
          <p:nvPr/>
        </p:nvSpPr>
        <p:spPr>
          <a:xfrm>
            <a:off x="2796177" y="76587"/>
            <a:ext cx="986609" cy="341917"/>
          </a:xfrm>
          <a:prstGeom prst="rect">
            <a:avLst/>
          </a:prstGeom>
          <a:solidFill>
            <a:schemeClr val="accent4">
              <a:lumMod val="20000"/>
              <a:lumOff val="80000"/>
              <a:alpha val="85000"/>
            </a:schemeClr>
          </a:solidFill>
          <a:ln>
            <a:solidFill>
              <a:schemeClr val="accent4">
                <a:lumMod val="20000"/>
                <a:lumOff val="80000"/>
                <a:alpha val="92000"/>
              </a:schemeClr>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TW" altLang="en-US" sz="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基地現況</a:t>
            </a:r>
          </a:p>
        </p:txBody>
      </p:sp>
    </p:spTree>
    <p:extLst>
      <p:ext uri="{BB962C8B-B14F-4D97-AF65-F5344CB8AC3E}">
        <p14:creationId xmlns:p14="http://schemas.microsoft.com/office/powerpoint/2010/main" val="9462196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6302" y="3810"/>
            <a:ext cx="888365" cy="819150"/>
          </a:xfrm>
          <a:custGeom>
            <a:avLst/>
            <a:gdLst/>
            <a:ahLst/>
            <a:cxnLst/>
            <a:rect l="l" t="t" r="r" b="b"/>
            <a:pathLst>
              <a:path w="888365" h="819150">
                <a:moveTo>
                  <a:pt x="888238" y="0"/>
                </a:moveTo>
                <a:lnTo>
                  <a:pt x="507" y="0"/>
                </a:lnTo>
                <a:lnTo>
                  <a:pt x="0" y="819150"/>
                </a:lnTo>
                <a:lnTo>
                  <a:pt x="507" y="819150"/>
                </a:lnTo>
                <a:lnTo>
                  <a:pt x="73316" y="816434"/>
                </a:lnTo>
                <a:lnTo>
                  <a:pt x="144503" y="808428"/>
                </a:lnTo>
                <a:lnTo>
                  <a:pt x="213841" y="795343"/>
                </a:lnTo>
                <a:lnTo>
                  <a:pt x="281100" y="777388"/>
                </a:lnTo>
                <a:lnTo>
                  <a:pt x="346054" y="754776"/>
                </a:lnTo>
                <a:lnTo>
                  <a:pt x="408472" y="727717"/>
                </a:lnTo>
                <a:lnTo>
                  <a:pt x="468127" y="696421"/>
                </a:lnTo>
                <a:lnTo>
                  <a:pt x="524791" y="661100"/>
                </a:lnTo>
                <a:lnTo>
                  <a:pt x="578234" y="621964"/>
                </a:lnTo>
                <a:lnTo>
                  <a:pt x="628229" y="579224"/>
                </a:lnTo>
                <a:lnTo>
                  <a:pt x="674546" y="533092"/>
                </a:lnTo>
                <a:lnTo>
                  <a:pt x="716958" y="483777"/>
                </a:lnTo>
                <a:lnTo>
                  <a:pt x="755236" y="431491"/>
                </a:lnTo>
                <a:lnTo>
                  <a:pt x="789151" y="376444"/>
                </a:lnTo>
                <a:lnTo>
                  <a:pt x="818476" y="318848"/>
                </a:lnTo>
                <a:lnTo>
                  <a:pt x="842981" y="258912"/>
                </a:lnTo>
                <a:lnTo>
                  <a:pt x="862438" y="196849"/>
                </a:lnTo>
                <a:lnTo>
                  <a:pt x="876619" y="132869"/>
                </a:lnTo>
                <a:lnTo>
                  <a:pt x="885295" y="67182"/>
                </a:lnTo>
                <a:lnTo>
                  <a:pt x="888238" y="0"/>
                </a:lnTo>
                <a:close/>
              </a:path>
            </a:pathLst>
          </a:custGeom>
          <a:solidFill>
            <a:srgbClr val="FEFAF4"/>
          </a:solidFill>
        </p:spPr>
        <p:txBody>
          <a:bodyPr wrap="square" lIns="0" tIns="0" rIns="0" bIns="0" rtlCol="0"/>
          <a:lstStyle/>
          <a:p>
            <a:endParaRPr/>
          </a:p>
        </p:txBody>
      </p:sp>
      <p:sp>
        <p:nvSpPr>
          <p:cNvPr id="3" name="object 3"/>
          <p:cNvSpPr/>
          <p:nvPr/>
        </p:nvSpPr>
        <p:spPr>
          <a:xfrm>
            <a:off x="1146302" y="3810"/>
            <a:ext cx="888365" cy="819150"/>
          </a:xfrm>
          <a:custGeom>
            <a:avLst/>
            <a:gdLst/>
            <a:ahLst/>
            <a:cxnLst/>
            <a:rect l="l" t="t" r="r" b="b"/>
            <a:pathLst>
              <a:path w="888365" h="819150">
                <a:moveTo>
                  <a:pt x="888238" y="0"/>
                </a:moveTo>
                <a:lnTo>
                  <a:pt x="885295" y="67182"/>
                </a:lnTo>
                <a:lnTo>
                  <a:pt x="876619" y="132869"/>
                </a:lnTo>
                <a:lnTo>
                  <a:pt x="862438" y="196849"/>
                </a:lnTo>
                <a:lnTo>
                  <a:pt x="842981" y="258912"/>
                </a:lnTo>
                <a:lnTo>
                  <a:pt x="818476" y="318848"/>
                </a:lnTo>
                <a:lnTo>
                  <a:pt x="789151" y="376444"/>
                </a:lnTo>
                <a:lnTo>
                  <a:pt x="755236" y="431491"/>
                </a:lnTo>
                <a:lnTo>
                  <a:pt x="716958" y="483777"/>
                </a:lnTo>
                <a:lnTo>
                  <a:pt x="674546" y="533092"/>
                </a:lnTo>
                <a:lnTo>
                  <a:pt x="628229" y="579224"/>
                </a:lnTo>
                <a:lnTo>
                  <a:pt x="578234" y="621964"/>
                </a:lnTo>
                <a:lnTo>
                  <a:pt x="524791" y="661100"/>
                </a:lnTo>
                <a:lnTo>
                  <a:pt x="468127" y="696421"/>
                </a:lnTo>
                <a:lnTo>
                  <a:pt x="408472" y="727717"/>
                </a:lnTo>
                <a:lnTo>
                  <a:pt x="346054" y="754776"/>
                </a:lnTo>
                <a:lnTo>
                  <a:pt x="281100" y="777388"/>
                </a:lnTo>
                <a:lnTo>
                  <a:pt x="213841" y="795343"/>
                </a:lnTo>
                <a:lnTo>
                  <a:pt x="144503" y="808428"/>
                </a:lnTo>
                <a:lnTo>
                  <a:pt x="73316" y="816434"/>
                </a:lnTo>
                <a:lnTo>
                  <a:pt x="507" y="819150"/>
                </a:lnTo>
                <a:lnTo>
                  <a:pt x="342" y="819150"/>
                </a:lnTo>
                <a:lnTo>
                  <a:pt x="165" y="819150"/>
                </a:lnTo>
                <a:lnTo>
                  <a:pt x="0" y="819150"/>
                </a:lnTo>
                <a:lnTo>
                  <a:pt x="507" y="0"/>
                </a:lnTo>
                <a:lnTo>
                  <a:pt x="888238" y="0"/>
                </a:lnTo>
                <a:close/>
              </a:path>
            </a:pathLst>
          </a:custGeom>
          <a:ln w="3175">
            <a:solidFill>
              <a:srgbClr val="D2C39E"/>
            </a:solidFill>
          </a:ln>
        </p:spPr>
        <p:txBody>
          <a:bodyPr wrap="square" lIns="0" tIns="0" rIns="0" bIns="0" rtlCol="0"/>
          <a:lstStyle/>
          <a:p>
            <a:endParaRPr/>
          </a:p>
        </p:txBody>
      </p:sp>
      <p:sp>
        <p:nvSpPr>
          <p:cNvPr id="4" name="object 4"/>
          <p:cNvSpPr/>
          <p:nvPr/>
        </p:nvSpPr>
        <p:spPr>
          <a:xfrm>
            <a:off x="1284732" y="6097"/>
            <a:ext cx="1926335" cy="1784603"/>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object 5"/>
          <p:cNvSpPr/>
          <p:nvPr/>
        </p:nvSpPr>
        <p:spPr>
          <a:xfrm>
            <a:off x="1325880" y="21336"/>
            <a:ext cx="1844039" cy="1702435"/>
          </a:xfrm>
          <a:custGeom>
            <a:avLst/>
            <a:gdLst/>
            <a:ahLst/>
            <a:cxnLst/>
            <a:rect l="l" t="t" r="r" b="b"/>
            <a:pathLst>
              <a:path w="1844039" h="1702435">
                <a:moveTo>
                  <a:pt x="0" y="851154"/>
                </a:moveTo>
                <a:lnTo>
                  <a:pt x="3056" y="781346"/>
                </a:lnTo>
                <a:lnTo>
                  <a:pt x="12067" y="713092"/>
                </a:lnTo>
                <a:lnTo>
                  <a:pt x="26796" y="646612"/>
                </a:lnTo>
                <a:lnTo>
                  <a:pt x="47005" y="582124"/>
                </a:lnTo>
                <a:lnTo>
                  <a:pt x="72456" y="519847"/>
                </a:lnTo>
                <a:lnTo>
                  <a:pt x="102913" y="460000"/>
                </a:lnTo>
                <a:lnTo>
                  <a:pt x="138139" y="402803"/>
                </a:lnTo>
                <a:lnTo>
                  <a:pt x="177895" y="348474"/>
                </a:lnTo>
                <a:lnTo>
                  <a:pt x="221946" y="297232"/>
                </a:lnTo>
                <a:lnTo>
                  <a:pt x="270052" y="249297"/>
                </a:lnTo>
                <a:lnTo>
                  <a:pt x="321978" y="204888"/>
                </a:lnTo>
                <a:lnTo>
                  <a:pt x="377486" y="164223"/>
                </a:lnTo>
                <a:lnTo>
                  <a:pt x="436338" y="127522"/>
                </a:lnTo>
                <a:lnTo>
                  <a:pt x="498298" y="95004"/>
                </a:lnTo>
                <a:lnTo>
                  <a:pt x="563127" y="66888"/>
                </a:lnTo>
                <a:lnTo>
                  <a:pt x="630589" y="43392"/>
                </a:lnTo>
                <a:lnTo>
                  <a:pt x="700447" y="24736"/>
                </a:lnTo>
                <a:lnTo>
                  <a:pt x="772463" y="11140"/>
                </a:lnTo>
                <a:lnTo>
                  <a:pt x="846399" y="2821"/>
                </a:lnTo>
                <a:lnTo>
                  <a:pt x="922019" y="0"/>
                </a:lnTo>
                <a:lnTo>
                  <a:pt x="997640" y="2821"/>
                </a:lnTo>
                <a:lnTo>
                  <a:pt x="1071576" y="11140"/>
                </a:lnTo>
                <a:lnTo>
                  <a:pt x="1143592" y="24736"/>
                </a:lnTo>
                <a:lnTo>
                  <a:pt x="1213450" y="43392"/>
                </a:lnTo>
                <a:lnTo>
                  <a:pt x="1280912" y="66888"/>
                </a:lnTo>
                <a:lnTo>
                  <a:pt x="1345741" y="95004"/>
                </a:lnTo>
                <a:lnTo>
                  <a:pt x="1407701" y="127522"/>
                </a:lnTo>
                <a:lnTo>
                  <a:pt x="1466553" y="164223"/>
                </a:lnTo>
                <a:lnTo>
                  <a:pt x="1522061" y="204888"/>
                </a:lnTo>
                <a:lnTo>
                  <a:pt x="1573987" y="249297"/>
                </a:lnTo>
                <a:lnTo>
                  <a:pt x="1622093" y="297232"/>
                </a:lnTo>
                <a:lnTo>
                  <a:pt x="1666144" y="348474"/>
                </a:lnTo>
                <a:lnTo>
                  <a:pt x="1705900" y="402803"/>
                </a:lnTo>
                <a:lnTo>
                  <a:pt x="1741126" y="460000"/>
                </a:lnTo>
                <a:lnTo>
                  <a:pt x="1771583" y="519847"/>
                </a:lnTo>
                <a:lnTo>
                  <a:pt x="1797034" y="582124"/>
                </a:lnTo>
                <a:lnTo>
                  <a:pt x="1817243" y="646612"/>
                </a:lnTo>
                <a:lnTo>
                  <a:pt x="1831972" y="713092"/>
                </a:lnTo>
                <a:lnTo>
                  <a:pt x="1840983" y="781346"/>
                </a:lnTo>
                <a:lnTo>
                  <a:pt x="1844039" y="851154"/>
                </a:lnTo>
                <a:lnTo>
                  <a:pt x="1840983" y="920961"/>
                </a:lnTo>
                <a:lnTo>
                  <a:pt x="1831972" y="989215"/>
                </a:lnTo>
                <a:lnTo>
                  <a:pt x="1817243" y="1055695"/>
                </a:lnTo>
                <a:lnTo>
                  <a:pt x="1797034" y="1120183"/>
                </a:lnTo>
                <a:lnTo>
                  <a:pt x="1771583" y="1182460"/>
                </a:lnTo>
                <a:lnTo>
                  <a:pt x="1741126" y="1242307"/>
                </a:lnTo>
                <a:lnTo>
                  <a:pt x="1705900" y="1299504"/>
                </a:lnTo>
                <a:lnTo>
                  <a:pt x="1666144" y="1353833"/>
                </a:lnTo>
                <a:lnTo>
                  <a:pt x="1622093" y="1405075"/>
                </a:lnTo>
                <a:lnTo>
                  <a:pt x="1573987" y="1453010"/>
                </a:lnTo>
                <a:lnTo>
                  <a:pt x="1522061" y="1497419"/>
                </a:lnTo>
                <a:lnTo>
                  <a:pt x="1466553" y="1538084"/>
                </a:lnTo>
                <a:lnTo>
                  <a:pt x="1407701" y="1574785"/>
                </a:lnTo>
                <a:lnTo>
                  <a:pt x="1345741" y="1607303"/>
                </a:lnTo>
                <a:lnTo>
                  <a:pt x="1280912" y="1635419"/>
                </a:lnTo>
                <a:lnTo>
                  <a:pt x="1213450" y="1658915"/>
                </a:lnTo>
                <a:lnTo>
                  <a:pt x="1143592" y="1677571"/>
                </a:lnTo>
                <a:lnTo>
                  <a:pt x="1071576" y="1691167"/>
                </a:lnTo>
                <a:lnTo>
                  <a:pt x="997640" y="1699486"/>
                </a:lnTo>
                <a:lnTo>
                  <a:pt x="922019" y="1702308"/>
                </a:lnTo>
                <a:lnTo>
                  <a:pt x="846399" y="1699486"/>
                </a:lnTo>
                <a:lnTo>
                  <a:pt x="772463" y="1691167"/>
                </a:lnTo>
                <a:lnTo>
                  <a:pt x="700447" y="1677571"/>
                </a:lnTo>
                <a:lnTo>
                  <a:pt x="630589" y="1658915"/>
                </a:lnTo>
                <a:lnTo>
                  <a:pt x="563127" y="1635419"/>
                </a:lnTo>
                <a:lnTo>
                  <a:pt x="498298" y="1607303"/>
                </a:lnTo>
                <a:lnTo>
                  <a:pt x="436338" y="1574785"/>
                </a:lnTo>
                <a:lnTo>
                  <a:pt x="377486" y="1538084"/>
                </a:lnTo>
                <a:lnTo>
                  <a:pt x="321978" y="1497419"/>
                </a:lnTo>
                <a:lnTo>
                  <a:pt x="270052" y="1453010"/>
                </a:lnTo>
                <a:lnTo>
                  <a:pt x="221946" y="1405075"/>
                </a:lnTo>
                <a:lnTo>
                  <a:pt x="177895" y="1353833"/>
                </a:lnTo>
                <a:lnTo>
                  <a:pt x="138139" y="1299504"/>
                </a:lnTo>
                <a:lnTo>
                  <a:pt x="102913" y="1242307"/>
                </a:lnTo>
                <a:lnTo>
                  <a:pt x="72456" y="1182460"/>
                </a:lnTo>
                <a:lnTo>
                  <a:pt x="47005" y="1120183"/>
                </a:lnTo>
                <a:lnTo>
                  <a:pt x="26796" y="1055695"/>
                </a:lnTo>
                <a:lnTo>
                  <a:pt x="12067" y="989215"/>
                </a:lnTo>
                <a:lnTo>
                  <a:pt x="3056" y="920961"/>
                </a:lnTo>
                <a:lnTo>
                  <a:pt x="0" y="851154"/>
                </a:lnTo>
                <a:close/>
              </a:path>
            </a:pathLst>
          </a:custGeom>
          <a:ln w="27432">
            <a:solidFill>
              <a:srgbClr val="FFF6DB"/>
            </a:solidFill>
          </a:ln>
        </p:spPr>
        <p:txBody>
          <a:bodyPr wrap="square" lIns="0" tIns="0" rIns="0" bIns="0" rtlCol="0"/>
          <a:lstStyle/>
          <a:p>
            <a:endParaRPr/>
          </a:p>
        </p:txBody>
      </p:sp>
      <p:sp>
        <p:nvSpPr>
          <p:cNvPr id="6" name="object 6"/>
          <p:cNvSpPr/>
          <p:nvPr/>
        </p:nvSpPr>
        <p:spPr>
          <a:xfrm>
            <a:off x="1348741" y="1027188"/>
            <a:ext cx="1213103" cy="1187182"/>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 name="object 7"/>
          <p:cNvSpPr/>
          <p:nvPr/>
        </p:nvSpPr>
        <p:spPr>
          <a:xfrm>
            <a:off x="1364441" y="1031992"/>
            <a:ext cx="1174481" cy="1148794"/>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 name="object 8"/>
          <p:cNvSpPr/>
          <p:nvPr/>
        </p:nvSpPr>
        <p:spPr>
          <a:xfrm>
            <a:off x="1364440" y="1031992"/>
            <a:ext cx="1174750" cy="1149350"/>
          </a:xfrm>
          <a:custGeom>
            <a:avLst/>
            <a:gdLst/>
            <a:ahLst/>
            <a:cxnLst/>
            <a:rect l="l" t="t" r="r" b="b"/>
            <a:pathLst>
              <a:path w="1174750" h="1149350">
                <a:moveTo>
                  <a:pt x="111276" y="194512"/>
                </a:moveTo>
                <a:lnTo>
                  <a:pt x="141060" y="160432"/>
                </a:lnTo>
                <a:lnTo>
                  <a:pt x="173291" y="129592"/>
                </a:lnTo>
                <a:lnTo>
                  <a:pt x="207756" y="102005"/>
                </a:lnTo>
                <a:lnTo>
                  <a:pt x="244245" y="77684"/>
                </a:lnTo>
                <a:lnTo>
                  <a:pt x="282547" y="56643"/>
                </a:lnTo>
                <a:lnTo>
                  <a:pt x="322451" y="38894"/>
                </a:lnTo>
                <a:lnTo>
                  <a:pt x="363746" y="24451"/>
                </a:lnTo>
                <a:lnTo>
                  <a:pt x="406221" y="13327"/>
                </a:lnTo>
                <a:lnTo>
                  <a:pt x="449665" y="5535"/>
                </a:lnTo>
                <a:lnTo>
                  <a:pt x="493867" y="1088"/>
                </a:lnTo>
                <a:lnTo>
                  <a:pt x="538615" y="0"/>
                </a:lnTo>
                <a:lnTo>
                  <a:pt x="583700" y="2282"/>
                </a:lnTo>
                <a:lnTo>
                  <a:pt x="628909" y="7950"/>
                </a:lnTo>
                <a:lnTo>
                  <a:pt x="674033" y="17015"/>
                </a:lnTo>
                <a:lnTo>
                  <a:pt x="718859" y="29492"/>
                </a:lnTo>
                <a:lnTo>
                  <a:pt x="763177" y="45392"/>
                </a:lnTo>
                <a:lnTo>
                  <a:pt x="806776" y="64729"/>
                </a:lnTo>
                <a:lnTo>
                  <a:pt x="849446" y="87517"/>
                </a:lnTo>
                <a:lnTo>
                  <a:pt x="890974" y="113768"/>
                </a:lnTo>
                <a:lnTo>
                  <a:pt x="931150" y="143496"/>
                </a:lnTo>
                <a:lnTo>
                  <a:pt x="969046" y="176081"/>
                </a:lnTo>
                <a:lnTo>
                  <a:pt x="1003852" y="210755"/>
                </a:lnTo>
                <a:lnTo>
                  <a:pt x="1035534" y="247310"/>
                </a:lnTo>
                <a:lnTo>
                  <a:pt x="1064058" y="285537"/>
                </a:lnTo>
                <a:lnTo>
                  <a:pt x="1089390" y="325227"/>
                </a:lnTo>
                <a:lnTo>
                  <a:pt x="1111496" y="366172"/>
                </a:lnTo>
                <a:lnTo>
                  <a:pt x="1130342" y="408162"/>
                </a:lnTo>
                <a:lnTo>
                  <a:pt x="1145894" y="450990"/>
                </a:lnTo>
                <a:lnTo>
                  <a:pt x="1158117" y="494447"/>
                </a:lnTo>
                <a:lnTo>
                  <a:pt x="1166979" y="538323"/>
                </a:lnTo>
                <a:lnTo>
                  <a:pt x="1172445" y="582411"/>
                </a:lnTo>
                <a:lnTo>
                  <a:pt x="1174481" y="626502"/>
                </a:lnTo>
                <a:lnTo>
                  <a:pt x="1173052" y="670386"/>
                </a:lnTo>
                <a:lnTo>
                  <a:pt x="1168126" y="713855"/>
                </a:lnTo>
                <a:lnTo>
                  <a:pt x="1159668" y="756702"/>
                </a:lnTo>
                <a:lnTo>
                  <a:pt x="1147643" y="798716"/>
                </a:lnTo>
                <a:lnTo>
                  <a:pt x="1132019" y="839689"/>
                </a:lnTo>
                <a:lnTo>
                  <a:pt x="1112760" y="879412"/>
                </a:lnTo>
                <a:lnTo>
                  <a:pt x="1089833" y="917678"/>
                </a:lnTo>
                <a:lnTo>
                  <a:pt x="1063204" y="954277"/>
                </a:lnTo>
                <a:lnTo>
                  <a:pt x="1033420" y="988359"/>
                </a:lnTo>
                <a:lnTo>
                  <a:pt x="1001190" y="1019201"/>
                </a:lnTo>
                <a:lnTo>
                  <a:pt x="966724" y="1046789"/>
                </a:lnTo>
                <a:lnTo>
                  <a:pt x="930235" y="1071110"/>
                </a:lnTo>
                <a:lnTo>
                  <a:pt x="891933" y="1092152"/>
                </a:lnTo>
                <a:lnTo>
                  <a:pt x="852029" y="1109901"/>
                </a:lnTo>
                <a:lnTo>
                  <a:pt x="810734" y="1124344"/>
                </a:lnTo>
                <a:lnTo>
                  <a:pt x="768259" y="1135468"/>
                </a:lnTo>
                <a:lnTo>
                  <a:pt x="724815" y="1143260"/>
                </a:lnTo>
                <a:lnTo>
                  <a:pt x="680614" y="1147706"/>
                </a:lnTo>
                <a:lnTo>
                  <a:pt x="635865" y="1148794"/>
                </a:lnTo>
                <a:lnTo>
                  <a:pt x="590781" y="1146510"/>
                </a:lnTo>
                <a:lnTo>
                  <a:pt x="545571" y="1140842"/>
                </a:lnTo>
                <a:lnTo>
                  <a:pt x="500448" y="1131776"/>
                </a:lnTo>
                <a:lnTo>
                  <a:pt x="455621" y="1119299"/>
                </a:lnTo>
                <a:lnTo>
                  <a:pt x="411303" y="1103399"/>
                </a:lnTo>
                <a:lnTo>
                  <a:pt x="367704" y="1084061"/>
                </a:lnTo>
                <a:lnTo>
                  <a:pt x="325035" y="1061272"/>
                </a:lnTo>
                <a:lnTo>
                  <a:pt x="283507" y="1035021"/>
                </a:lnTo>
                <a:lnTo>
                  <a:pt x="243330" y="1005293"/>
                </a:lnTo>
                <a:lnTo>
                  <a:pt x="205434" y="972708"/>
                </a:lnTo>
                <a:lnTo>
                  <a:pt x="170628" y="938034"/>
                </a:lnTo>
                <a:lnTo>
                  <a:pt x="138946" y="901479"/>
                </a:lnTo>
                <a:lnTo>
                  <a:pt x="110422" y="863252"/>
                </a:lnTo>
                <a:lnTo>
                  <a:pt x="85090" y="823562"/>
                </a:lnTo>
                <a:lnTo>
                  <a:pt x="62985" y="782618"/>
                </a:lnTo>
                <a:lnTo>
                  <a:pt x="44139" y="740627"/>
                </a:lnTo>
                <a:lnTo>
                  <a:pt x="28587" y="697799"/>
                </a:lnTo>
                <a:lnTo>
                  <a:pt x="16363" y="654342"/>
                </a:lnTo>
                <a:lnTo>
                  <a:pt x="7501" y="610466"/>
                </a:lnTo>
                <a:lnTo>
                  <a:pt x="2035" y="566378"/>
                </a:lnTo>
                <a:lnTo>
                  <a:pt x="0" y="522288"/>
                </a:lnTo>
                <a:lnTo>
                  <a:pt x="1428" y="478403"/>
                </a:lnTo>
                <a:lnTo>
                  <a:pt x="6354" y="434934"/>
                </a:lnTo>
                <a:lnTo>
                  <a:pt x="14813" y="392088"/>
                </a:lnTo>
                <a:lnTo>
                  <a:pt x="26837" y="350074"/>
                </a:lnTo>
                <a:lnTo>
                  <a:pt x="42462" y="309100"/>
                </a:lnTo>
                <a:lnTo>
                  <a:pt x="61720" y="269377"/>
                </a:lnTo>
                <a:lnTo>
                  <a:pt x="84647" y="231111"/>
                </a:lnTo>
                <a:lnTo>
                  <a:pt x="111276" y="194512"/>
                </a:lnTo>
                <a:close/>
              </a:path>
            </a:pathLst>
          </a:custGeom>
          <a:ln w="7353">
            <a:solidFill>
              <a:srgbClr val="C7B791"/>
            </a:solidFill>
          </a:ln>
        </p:spPr>
        <p:txBody>
          <a:bodyPr wrap="square" lIns="0" tIns="0" rIns="0" bIns="0" rtlCol="0"/>
          <a:lstStyle/>
          <a:p>
            <a:endParaRPr/>
          </a:p>
        </p:txBody>
      </p:sp>
      <p:sp>
        <p:nvSpPr>
          <p:cNvPr id="9" name="object 9"/>
          <p:cNvSpPr/>
          <p:nvPr/>
        </p:nvSpPr>
        <p:spPr>
          <a:xfrm>
            <a:off x="1494810" y="1162389"/>
            <a:ext cx="913765" cy="888365"/>
          </a:xfrm>
          <a:custGeom>
            <a:avLst/>
            <a:gdLst/>
            <a:ahLst/>
            <a:cxnLst/>
            <a:rect l="l" t="t" r="r" b="b"/>
            <a:pathLst>
              <a:path w="913765" h="888364">
                <a:moveTo>
                  <a:pt x="82888" y="145510"/>
                </a:moveTo>
                <a:lnTo>
                  <a:pt x="45198" y="202767"/>
                </a:lnTo>
                <a:lnTo>
                  <a:pt x="18973" y="264688"/>
                </a:lnTo>
                <a:lnTo>
                  <a:pt x="3984" y="329981"/>
                </a:lnTo>
                <a:lnTo>
                  <a:pt x="0" y="397353"/>
                </a:lnTo>
                <a:lnTo>
                  <a:pt x="2063" y="431416"/>
                </a:lnTo>
                <a:lnTo>
                  <a:pt x="14157" y="499486"/>
                </a:lnTo>
                <a:lnTo>
                  <a:pt x="36682" y="566406"/>
                </a:lnTo>
                <a:lnTo>
                  <a:pt x="69410" y="630883"/>
                </a:lnTo>
                <a:lnTo>
                  <a:pt x="112110" y="691627"/>
                </a:lnTo>
                <a:lnTo>
                  <a:pt x="164553" y="747345"/>
                </a:lnTo>
                <a:lnTo>
                  <a:pt x="194356" y="772916"/>
                </a:lnTo>
                <a:lnTo>
                  <a:pt x="225898" y="796307"/>
                </a:lnTo>
                <a:lnTo>
                  <a:pt x="258453" y="817029"/>
                </a:lnTo>
                <a:lnTo>
                  <a:pt x="325945" y="850496"/>
                </a:lnTo>
                <a:lnTo>
                  <a:pt x="395523" y="873380"/>
                </a:lnTo>
                <a:lnTo>
                  <a:pt x="465875" y="885743"/>
                </a:lnTo>
                <a:lnTo>
                  <a:pt x="500932" y="887998"/>
                </a:lnTo>
                <a:lnTo>
                  <a:pt x="535691" y="887647"/>
                </a:lnTo>
                <a:lnTo>
                  <a:pt x="603661" y="879157"/>
                </a:lnTo>
                <a:lnTo>
                  <a:pt x="668474" y="860334"/>
                </a:lnTo>
                <a:lnTo>
                  <a:pt x="728820" y="831242"/>
                </a:lnTo>
                <a:lnTo>
                  <a:pt x="783388" y="791943"/>
                </a:lnTo>
                <a:lnTo>
                  <a:pt x="830867" y="742499"/>
                </a:lnTo>
                <a:lnTo>
                  <a:pt x="868554" y="685239"/>
                </a:lnTo>
                <a:lnTo>
                  <a:pt x="894776" y="623316"/>
                </a:lnTo>
                <a:lnTo>
                  <a:pt x="909764" y="558023"/>
                </a:lnTo>
                <a:lnTo>
                  <a:pt x="913747" y="490650"/>
                </a:lnTo>
                <a:lnTo>
                  <a:pt x="911683" y="456587"/>
                </a:lnTo>
                <a:lnTo>
                  <a:pt x="899590" y="388517"/>
                </a:lnTo>
                <a:lnTo>
                  <a:pt x="877065" y="321597"/>
                </a:lnTo>
                <a:lnTo>
                  <a:pt x="844339" y="257119"/>
                </a:lnTo>
                <a:lnTo>
                  <a:pt x="801641" y="196374"/>
                </a:lnTo>
                <a:lnTo>
                  <a:pt x="749201" y="140653"/>
                </a:lnTo>
                <a:lnTo>
                  <a:pt x="719400" y="115081"/>
                </a:lnTo>
                <a:lnTo>
                  <a:pt x="687856" y="91690"/>
                </a:lnTo>
                <a:lnTo>
                  <a:pt x="655299" y="70968"/>
                </a:lnTo>
                <a:lnTo>
                  <a:pt x="587804" y="37501"/>
                </a:lnTo>
                <a:lnTo>
                  <a:pt x="518225" y="14617"/>
                </a:lnTo>
                <a:lnTo>
                  <a:pt x="447872" y="2255"/>
                </a:lnTo>
                <a:lnTo>
                  <a:pt x="412815" y="0"/>
                </a:lnTo>
                <a:lnTo>
                  <a:pt x="378055" y="351"/>
                </a:lnTo>
                <a:lnTo>
                  <a:pt x="310086" y="8842"/>
                </a:lnTo>
                <a:lnTo>
                  <a:pt x="245274" y="27667"/>
                </a:lnTo>
                <a:lnTo>
                  <a:pt x="184930" y="56761"/>
                </a:lnTo>
                <a:lnTo>
                  <a:pt x="130365" y="96063"/>
                </a:lnTo>
                <a:lnTo>
                  <a:pt x="82888" y="145510"/>
                </a:lnTo>
                <a:close/>
              </a:path>
            </a:pathLst>
          </a:custGeom>
          <a:ln w="7353">
            <a:solidFill>
              <a:srgbClr val="C7B791"/>
            </a:solidFill>
          </a:ln>
        </p:spPr>
        <p:txBody>
          <a:bodyPr wrap="square" lIns="0" tIns="0" rIns="0" bIns="0" rtlCol="0"/>
          <a:lstStyle/>
          <a:p>
            <a:endParaRPr/>
          </a:p>
        </p:txBody>
      </p:sp>
      <p:sp>
        <p:nvSpPr>
          <p:cNvPr id="10" name="object 10"/>
          <p:cNvSpPr/>
          <p:nvPr/>
        </p:nvSpPr>
        <p:spPr>
          <a:xfrm>
            <a:off x="2322576" y="0"/>
            <a:ext cx="8726805" cy="6858000"/>
          </a:xfrm>
          <a:custGeom>
            <a:avLst/>
            <a:gdLst/>
            <a:ahLst/>
            <a:cxnLst/>
            <a:rect l="l" t="t" r="r" b="b"/>
            <a:pathLst>
              <a:path w="8726805" h="6858000">
                <a:moveTo>
                  <a:pt x="0" y="6858000"/>
                </a:moveTo>
                <a:lnTo>
                  <a:pt x="8726424" y="6858000"/>
                </a:lnTo>
                <a:lnTo>
                  <a:pt x="8726424" y="0"/>
                </a:lnTo>
                <a:lnTo>
                  <a:pt x="0" y="0"/>
                </a:lnTo>
                <a:lnTo>
                  <a:pt x="0" y="6858000"/>
                </a:lnTo>
                <a:close/>
              </a:path>
            </a:pathLst>
          </a:custGeom>
          <a:solidFill>
            <a:srgbClr val="FFFFFF"/>
          </a:solidFill>
        </p:spPr>
        <p:txBody>
          <a:bodyPr wrap="square" lIns="0" tIns="0" rIns="0" bIns="0" rtlCol="0"/>
          <a:lstStyle/>
          <a:p>
            <a:endParaRPr/>
          </a:p>
        </p:txBody>
      </p:sp>
      <p:sp>
        <p:nvSpPr>
          <p:cNvPr id="11" name="object 11"/>
          <p:cNvSpPr/>
          <p:nvPr/>
        </p:nvSpPr>
        <p:spPr>
          <a:xfrm>
            <a:off x="2240281" y="0"/>
            <a:ext cx="3175" cy="6858000"/>
          </a:xfrm>
          <a:custGeom>
            <a:avLst/>
            <a:gdLst/>
            <a:ahLst/>
            <a:cxnLst/>
            <a:rect l="l" t="t" r="r" b="b"/>
            <a:pathLst>
              <a:path w="3175" h="6858000">
                <a:moveTo>
                  <a:pt x="0" y="6858000"/>
                </a:moveTo>
                <a:lnTo>
                  <a:pt x="3047" y="6858000"/>
                </a:lnTo>
                <a:lnTo>
                  <a:pt x="3047" y="0"/>
                </a:lnTo>
                <a:lnTo>
                  <a:pt x="0" y="0"/>
                </a:lnTo>
                <a:lnTo>
                  <a:pt x="0" y="6858000"/>
                </a:lnTo>
                <a:close/>
              </a:path>
            </a:pathLst>
          </a:custGeom>
          <a:solidFill>
            <a:srgbClr val="FFFFFF"/>
          </a:solidFill>
        </p:spPr>
        <p:txBody>
          <a:bodyPr wrap="square" lIns="0" tIns="0" rIns="0" bIns="0" rtlCol="0"/>
          <a:lstStyle/>
          <a:p>
            <a:endParaRPr/>
          </a:p>
        </p:txBody>
      </p:sp>
      <p:sp>
        <p:nvSpPr>
          <p:cNvPr id="12" name="object 12"/>
          <p:cNvSpPr/>
          <p:nvPr/>
        </p:nvSpPr>
        <p:spPr>
          <a:xfrm>
            <a:off x="2164081" y="0"/>
            <a:ext cx="161543" cy="6858000"/>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 name="object 13"/>
          <p:cNvSpPr/>
          <p:nvPr/>
        </p:nvSpPr>
        <p:spPr>
          <a:xfrm>
            <a:off x="2243328" y="0"/>
            <a:ext cx="79375" cy="6858000"/>
          </a:xfrm>
          <a:custGeom>
            <a:avLst/>
            <a:gdLst/>
            <a:ahLst/>
            <a:cxnLst/>
            <a:rect l="l" t="t" r="r" b="b"/>
            <a:pathLst>
              <a:path w="79375" h="6858000">
                <a:moveTo>
                  <a:pt x="0" y="6858000"/>
                </a:moveTo>
                <a:lnTo>
                  <a:pt x="79247" y="6858000"/>
                </a:lnTo>
                <a:lnTo>
                  <a:pt x="79247" y="0"/>
                </a:lnTo>
                <a:lnTo>
                  <a:pt x="0" y="0"/>
                </a:lnTo>
                <a:lnTo>
                  <a:pt x="0" y="6858000"/>
                </a:lnTo>
                <a:close/>
              </a:path>
            </a:pathLst>
          </a:custGeom>
          <a:solidFill>
            <a:srgbClr val="FFFFFF"/>
          </a:solidFill>
        </p:spPr>
        <p:txBody>
          <a:bodyPr wrap="square" lIns="0" tIns="0" rIns="0" bIns="0" rtlCol="0"/>
          <a:lstStyle/>
          <a:p>
            <a:endParaRPr/>
          </a:p>
        </p:txBody>
      </p:sp>
      <p:sp>
        <p:nvSpPr>
          <p:cNvPr id="14" name="object 14"/>
          <p:cNvSpPr/>
          <p:nvPr/>
        </p:nvSpPr>
        <p:spPr>
          <a:xfrm>
            <a:off x="1143001" y="0"/>
            <a:ext cx="9905999" cy="6858000"/>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5" name="object 15"/>
          <p:cNvSpPr/>
          <p:nvPr/>
        </p:nvSpPr>
        <p:spPr>
          <a:xfrm>
            <a:off x="2141982" y="1415066"/>
            <a:ext cx="226952" cy="210088"/>
          </a:xfrm>
          <a:prstGeom prst="rect">
            <a:avLst/>
          </a:prstGeom>
          <a:blipFill>
            <a:blip r:embed="rId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6" name="object 16"/>
          <p:cNvSpPr/>
          <p:nvPr/>
        </p:nvSpPr>
        <p:spPr>
          <a:xfrm>
            <a:off x="2141983" y="1415067"/>
            <a:ext cx="227329" cy="210185"/>
          </a:xfrm>
          <a:custGeom>
            <a:avLst/>
            <a:gdLst/>
            <a:ahLst/>
            <a:cxnLst/>
            <a:rect l="l" t="t" r="r" b="b"/>
            <a:pathLst>
              <a:path w="227330" h="210184">
                <a:moveTo>
                  <a:pt x="0" y="105123"/>
                </a:moveTo>
                <a:lnTo>
                  <a:pt x="8662" y="64766"/>
                </a:lnTo>
                <a:lnTo>
                  <a:pt x="32324" y="31639"/>
                </a:lnTo>
                <a:lnTo>
                  <a:pt x="67495" y="8974"/>
                </a:lnTo>
                <a:lnTo>
                  <a:pt x="110685" y="0"/>
                </a:lnTo>
                <a:lnTo>
                  <a:pt x="126297" y="899"/>
                </a:lnTo>
                <a:lnTo>
                  <a:pt x="168510" y="13561"/>
                </a:lnTo>
                <a:lnTo>
                  <a:pt x="201377" y="38758"/>
                </a:lnTo>
                <a:lnTo>
                  <a:pt x="221792" y="73385"/>
                </a:lnTo>
                <a:lnTo>
                  <a:pt x="226952" y="100175"/>
                </a:lnTo>
                <a:lnTo>
                  <a:pt x="226017" y="115025"/>
                </a:lnTo>
                <a:lnTo>
                  <a:pt x="212609" y="154912"/>
                </a:lnTo>
                <a:lnTo>
                  <a:pt x="185842" y="185777"/>
                </a:lnTo>
                <a:lnTo>
                  <a:pt x="148990" y="205012"/>
                </a:lnTo>
                <a:lnTo>
                  <a:pt x="120436" y="210088"/>
                </a:lnTo>
                <a:lnTo>
                  <a:pt x="104234" y="209258"/>
                </a:lnTo>
                <a:lnTo>
                  <a:pt x="60847" y="197137"/>
                </a:lnTo>
                <a:lnTo>
                  <a:pt x="27305" y="172853"/>
                </a:lnTo>
                <a:lnTo>
                  <a:pt x="6209" y="139343"/>
                </a:lnTo>
                <a:lnTo>
                  <a:pt x="0" y="105123"/>
                </a:lnTo>
                <a:close/>
              </a:path>
            </a:pathLst>
          </a:custGeom>
          <a:ln w="3175">
            <a:solidFill>
              <a:srgbClr val="308DA5"/>
            </a:solidFill>
          </a:ln>
        </p:spPr>
        <p:txBody>
          <a:bodyPr wrap="square" lIns="0" tIns="0" rIns="0" bIns="0" rtlCol="0"/>
          <a:lstStyle/>
          <a:p>
            <a:endParaRPr/>
          </a:p>
        </p:txBody>
      </p:sp>
      <p:sp>
        <p:nvSpPr>
          <p:cNvPr id="17" name="object 17"/>
          <p:cNvSpPr/>
          <p:nvPr/>
        </p:nvSpPr>
        <p:spPr>
          <a:xfrm>
            <a:off x="2397252" y="1345785"/>
            <a:ext cx="68580" cy="64135"/>
          </a:xfrm>
          <a:custGeom>
            <a:avLst/>
            <a:gdLst/>
            <a:ahLst/>
            <a:cxnLst/>
            <a:rect l="l" t="t" r="r" b="b"/>
            <a:pathLst>
              <a:path w="68580" h="64134">
                <a:moveTo>
                  <a:pt x="0" y="31149"/>
                </a:moveTo>
                <a:lnTo>
                  <a:pt x="3076" y="17564"/>
                </a:lnTo>
                <a:lnTo>
                  <a:pt x="11403" y="6749"/>
                </a:lnTo>
                <a:lnTo>
                  <a:pt x="23622" y="0"/>
                </a:lnTo>
                <a:lnTo>
                  <a:pt x="41385" y="1226"/>
                </a:lnTo>
                <a:lnTo>
                  <a:pt x="54769" y="6500"/>
                </a:lnTo>
                <a:lnTo>
                  <a:pt x="63698" y="14952"/>
                </a:lnTo>
                <a:lnTo>
                  <a:pt x="68097" y="25709"/>
                </a:lnTo>
                <a:lnTo>
                  <a:pt x="65764" y="41374"/>
                </a:lnTo>
                <a:lnTo>
                  <a:pt x="58780" y="53306"/>
                </a:lnTo>
                <a:lnTo>
                  <a:pt x="48239" y="60988"/>
                </a:lnTo>
                <a:lnTo>
                  <a:pt x="35233" y="63903"/>
                </a:lnTo>
                <a:lnTo>
                  <a:pt x="20639" y="61052"/>
                </a:lnTo>
                <a:lnTo>
                  <a:pt x="9129" y="53307"/>
                </a:lnTo>
                <a:lnTo>
                  <a:pt x="1900" y="41909"/>
                </a:lnTo>
                <a:lnTo>
                  <a:pt x="0" y="31149"/>
                </a:lnTo>
                <a:close/>
              </a:path>
            </a:pathLst>
          </a:custGeom>
          <a:ln w="12192">
            <a:solidFill>
              <a:srgbClr val="307F93"/>
            </a:solidFill>
          </a:ln>
        </p:spPr>
        <p:txBody>
          <a:bodyPr wrap="square" lIns="0" tIns="0" rIns="0" bIns="0" rtlCol="0"/>
          <a:lstStyle/>
          <a:p>
            <a:endParaRPr/>
          </a:p>
        </p:txBody>
      </p:sp>
      <p:sp>
        <p:nvSpPr>
          <p:cNvPr id="18" name="object 18"/>
          <p:cNvSpPr/>
          <p:nvPr/>
        </p:nvSpPr>
        <p:spPr>
          <a:xfrm>
            <a:off x="3126738" y="825589"/>
            <a:ext cx="2485341" cy="1017405"/>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9" name="object 19"/>
          <p:cNvSpPr/>
          <p:nvPr/>
        </p:nvSpPr>
        <p:spPr>
          <a:xfrm>
            <a:off x="2915170" y="1364298"/>
            <a:ext cx="930846" cy="623481"/>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0" name="object 20"/>
          <p:cNvSpPr/>
          <p:nvPr/>
        </p:nvSpPr>
        <p:spPr>
          <a:xfrm>
            <a:off x="3225282" y="727825"/>
            <a:ext cx="2488472" cy="1070403"/>
          </a:xfrm>
          <a:prstGeom prst="rect">
            <a:avLst/>
          </a:prstGeom>
          <a:blipFill>
            <a:blip r:embed="rId11"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1" name="object 21"/>
          <p:cNvSpPr/>
          <p:nvPr/>
        </p:nvSpPr>
        <p:spPr>
          <a:xfrm>
            <a:off x="3030668" y="1368383"/>
            <a:ext cx="943610" cy="638810"/>
          </a:xfrm>
          <a:custGeom>
            <a:avLst/>
            <a:gdLst/>
            <a:ahLst/>
            <a:cxnLst/>
            <a:rect l="l" t="t" r="r" b="b"/>
            <a:pathLst>
              <a:path w="943610" h="638810">
                <a:moveTo>
                  <a:pt x="0" y="0"/>
                </a:moveTo>
                <a:lnTo>
                  <a:pt x="270243" y="638251"/>
                </a:lnTo>
                <a:lnTo>
                  <a:pt x="943444" y="473316"/>
                </a:lnTo>
                <a:lnTo>
                  <a:pt x="0" y="0"/>
                </a:lnTo>
                <a:close/>
              </a:path>
            </a:pathLst>
          </a:custGeom>
          <a:solidFill>
            <a:srgbClr val="AF2248"/>
          </a:solidFill>
        </p:spPr>
        <p:txBody>
          <a:bodyPr wrap="square" lIns="0" tIns="0" rIns="0" bIns="0" rtlCol="0"/>
          <a:lstStyle/>
          <a:p>
            <a:endParaRPr/>
          </a:p>
        </p:txBody>
      </p:sp>
      <p:sp>
        <p:nvSpPr>
          <p:cNvPr id="22" name="object 22"/>
          <p:cNvSpPr/>
          <p:nvPr/>
        </p:nvSpPr>
        <p:spPr>
          <a:xfrm>
            <a:off x="3093288" y="1539152"/>
            <a:ext cx="672452" cy="460997"/>
          </a:xfrm>
          <a:prstGeom prst="rect">
            <a:avLst/>
          </a:prstGeom>
          <a:blipFill>
            <a:blip r:embed="rId1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3" name="object 23"/>
          <p:cNvSpPr/>
          <p:nvPr/>
        </p:nvSpPr>
        <p:spPr>
          <a:xfrm>
            <a:off x="6186793" y="806451"/>
            <a:ext cx="2675691" cy="1063947"/>
          </a:xfrm>
          <a:prstGeom prst="rect">
            <a:avLst/>
          </a:prstGeom>
          <a:blipFill>
            <a:blip r:embed="rId1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4" name="object 24"/>
          <p:cNvSpPr/>
          <p:nvPr/>
        </p:nvSpPr>
        <p:spPr>
          <a:xfrm>
            <a:off x="7976222" y="1432535"/>
            <a:ext cx="1073188" cy="624395"/>
          </a:xfrm>
          <a:prstGeom prst="rect">
            <a:avLst/>
          </a:prstGeom>
          <a:blipFill>
            <a:blip r:embed="rId1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5" name="object 25"/>
          <p:cNvSpPr/>
          <p:nvPr/>
        </p:nvSpPr>
        <p:spPr>
          <a:xfrm>
            <a:off x="6088824" y="705307"/>
            <a:ext cx="2674822" cy="1115976"/>
          </a:xfrm>
          <a:prstGeom prst="rect">
            <a:avLst/>
          </a:prstGeom>
          <a:blipFill>
            <a:blip r:embed="rId1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6" name="object 26"/>
          <p:cNvSpPr/>
          <p:nvPr/>
        </p:nvSpPr>
        <p:spPr>
          <a:xfrm>
            <a:off x="7877920" y="1406621"/>
            <a:ext cx="1082040" cy="634365"/>
          </a:xfrm>
          <a:custGeom>
            <a:avLst/>
            <a:gdLst/>
            <a:ahLst/>
            <a:cxnLst/>
            <a:rect l="l" t="t" r="r" b="b"/>
            <a:pathLst>
              <a:path w="1082040" h="634364">
                <a:moveTo>
                  <a:pt x="1081887" y="0"/>
                </a:moveTo>
                <a:lnTo>
                  <a:pt x="0" y="445477"/>
                </a:lnTo>
                <a:lnTo>
                  <a:pt x="710272" y="633958"/>
                </a:lnTo>
                <a:lnTo>
                  <a:pt x="1081887" y="0"/>
                </a:lnTo>
                <a:close/>
              </a:path>
            </a:pathLst>
          </a:custGeom>
          <a:solidFill>
            <a:srgbClr val="AF2248"/>
          </a:solidFill>
        </p:spPr>
        <p:txBody>
          <a:bodyPr wrap="square" lIns="0" tIns="0" rIns="0" bIns="0" rtlCol="0"/>
          <a:lstStyle/>
          <a:p>
            <a:endParaRPr/>
          </a:p>
        </p:txBody>
      </p:sp>
      <p:sp>
        <p:nvSpPr>
          <p:cNvPr id="27" name="object 27"/>
          <p:cNvSpPr/>
          <p:nvPr/>
        </p:nvSpPr>
        <p:spPr>
          <a:xfrm>
            <a:off x="8073211" y="1577137"/>
            <a:ext cx="773506" cy="464489"/>
          </a:xfrm>
          <a:prstGeom prst="rect">
            <a:avLst/>
          </a:prstGeom>
          <a:blipFill>
            <a:blip r:embed="rId1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8" name="object 28"/>
          <p:cNvSpPr/>
          <p:nvPr/>
        </p:nvSpPr>
        <p:spPr>
          <a:xfrm>
            <a:off x="2776728" y="2855977"/>
            <a:ext cx="7109459" cy="3813175"/>
          </a:xfrm>
          <a:custGeom>
            <a:avLst/>
            <a:gdLst/>
            <a:ahLst/>
            <a:cxnLst/>
            <a:rect l="l" t="t" r="r" b="b"/>
            <a:pathLst>
              <a:path w="7109459" h="3813175">
                <a:moveTo>
                  <a:pt x="3554729" y="0"/>
                </a:moveTo>
                <a:lnTo>
                  <a:pt x="3263172" y="6319"/>
                </a:lnTo>
                <a:lnTo>
                  <a:pt x="2978108" y="24951"/>
                </a:lnTo>
                <a:lnTo>
                  <a:pt x="2700452" y="55405"/>
                </a:lnTo>
                <a:lnTo>
                  <a:pt x="2431118" y="97189"/>
                </a:lnTo>
                <a:lnTo>
                  <a:pt x="2171023" y="149815"/>
                </a:lnTo>
                <a:lnTo>
                  <a:pt x="1921079" y="212790"/>
                </a:lnTo>
                <a:lnTo>
                  <a:pt x="1682202" y="285625"/>
                </a:lnTo>
                <a:lnTo>
                  <a:pt x="1455306" y="367830"/>
                </a:lnTo>
                <a:lnTo>
                  <a:pt x="1241305" y="458913"/>
                </a:lnTo>
                <a:lnTo>
                  <a:pt x="1041115" y="558384"/>
                </a:lnTo>
                <a:lnTo>
                  <a:pt x="855650" y="665752"/>
                </a:lnTo>
                <a:lnTo>
                  <a:pt x="685825" y="780528"/>
                </a:lnTo>
                <a:lnTo>
                  <a:pt x="532554" y="902220"/>
                </a:lnTo>
                <a:lnTo>
                  <a:pt x="396752" y="1030338"/>
                </a:lnTo>
                <a:lnTo>
                  <a:pt x="279333" y="1164391"/>
                </a:lnTo>
                <a:lnTo>
                  <a:pt x="181212" y="1303890"/>
                </a:lnTo>
                <a:lnTo>
                  <a:pt x="103303" y="1448343"/>
                </a:lnTo>
                <a:lnTo>
                  <a:pt x="46522" y="1597260"/>
                </a:lnTo>
                <a:lnTo>
                  <a:pt x="11783" y="1750150"/>
                </a:lnTo>
                <a:lnTo>
                  <a:pt x="0" y="1906524"/>
                </a:lnTo>
                <a:lnTo>
                  <a:pt x="11783" y="2062895"/>
                </a:lnTo>
                <a:lnTo>
                  <a:pt x="46522" y="2215784"/>
                </a:lnTo>
                <a:lnTo>
                  <a:pt x="103303" y="2364700"/>
                </a:lnTo>
                <a:lnTo>
                  <a:pt x="181212" y="2509152"/>
                </a:lnTo>
                <a:lnTo>
                  <a:pt x="279333" y="2648650"/>
                </a:lnTo>
                <a:lnTo>
                  <a:pt x="396752" y="2782704"/>
                </a:lnTo>
                <a:lnTo>
                  <a:pt x="532554" y="2910822"/>
                </a:lnTo>
                <a:lnTo>
                  <a:pt x="685825" y="3032514"/>
                </a:lnTo>
                <a:lnTo>
                  <a:pt x="855650" y="3147290"/>
                </a:lnTo>
                <a:lnTo>
                  <a:pt x="1041115" y="3254659"/>
                </a:lnTo>
                <a:lnTo>
                  <a:pt x="1241305" y="3354130"/>
                </a:lnTo>
                <a:lnTo>
                  <a:pt x="1455306" y="3445214"/>
                </a:lnTo>
                <a:lnTo>
                  <a:pt x="1682202" y="3527419"/>
                </a:lnTo>
                <a:lnTo>
                  <a:pt x="1921079" y="3600254"/>
                </a:lnTo>
                <a:lnTo>
                  <a:pt x="2171023" y="3663231"/>
                </a:lnTo>
                <a:lnTo>
                  <a:pt x="2431118" y="3715857"/>
                </a:lnTo>
                <a:lnTo>
                  <a:pt x="2700452" y="3757642"/>
                </a:lnTo>
                <a:lnTo>
                  <a:pt x="2978108" y="3788096"/>
                </a:lnTo>
                <a:lnTo>
                  <a:pt x="3263172" y="3806728"/>
                </a:lnTo>
                <a:lnTo>
                  <a:pt x="3554729" y="3813048"/>
                </a:lnTo>
                <a:lnTo>
                  <a:pt x="3846287" y="3806728"/>
                </a:lnTo>
                <a:lnTo>
                  <a:pt x="4131351" y="3788096"/>
                </a:lnTo>
                <a:lnTo>
                  <a:pt x="4409007" y="3757642"/>
                </a:lnTo>
                <a:lnTo>
                  <a:pt x="4678341" y="3715857"/>
                </a:lnTo>
                <a:lnTo>
                  <a:pt x="4938436" y="3663231"/>
                </a:lnTo>
                <a:lnTo>
                  <a:pt x="5188380" y="3600254"/>
                </a:lnTo>
                <a:lnTo>
                  <a:pt x="5427257" y="3527419"/>
                </a:lnTo>
                <a:lnTo>
                  <a:pt x="5654153" y="3445214"/>
                </a:lnTo>
                <a:lnTo>
                  <a:pt x="5868154" y="3354130"/>
                </a:lnTo>
                <a:lnTo>
                  <a:pt x="6068344" y="3254659"/>
                </a:lnTo>
                <a:lnTo>
                  <a:pt x="6253809" y="3147290"/>
                </a:lnTo>
                <a:lnTo>
                  <a:pt x="6423634" y="3032514"/>
                </a:lnTo>
                <a:lnTo>
                  <a:pt x="6576905" y="2910822"/>
                </a:lnTo>
                <a:lnTo>
                  <a:pt x="6631002" y="2859786"/>
                </a:lnTo>
                <a:lnTo>
                  <a:pt x="3554729" y="2859786"/>
                </a:lnTo>
                <a:lnTo>
                  <a:pt x="3408974" y="2856625"/>
                </a:lnTo>
                <a:lnTo>
                  <a:pt x="3266460" y="2847307"/>
                </a:lnTo>
                <a:lnTo>
                  <a:pt x="3127646" y="2832078"/>
                </a:lnTo>
                <a:lnTo>
                  <a:pt x="2992990" y="2811182"/>
                </a:lnTo>
                <a:lnTo>
                  <a:pt x="2862948" y="2784865"/>
                </a:lnTo>
                <a:lnTo>
                  <a:pt x="2737980" y="2753373"/>
                </a:lnTo>
                <a:lnTo>
                  <a:pt x="2618542" y="2716951"/>
                </a:lnTo>
                <a:lnTo>
                  <a:pt x="2505092" y="2675845"/>
                </a:lnTo>
                <a:lnTo>
                  <a:pt x="2398087" y="2630299"/>
                </a:lnTo>
                <a:lnTo>
                  <a:pt x="2297987" y="2580560"/>
                </a:lnTo>
                <a:lnTo>
                  <a:pt x="2205247" y="2526873"/>
                </a:lnTo>
                <a:lnTo>
                  <a:pt x="2120327" y="2469483"/>
                </a:lnTo>
                <a:lnTo>
                  <a:pt x="2043683" y="2408636"/>
                </a:lnTo>
                <a:lnTo>
                  <a:pt x="1975773" y="2344577"/>
                </a:lnTo>
                <a:lnTo>
                  <a:pt x="1917055" y="2277552"/>
                </a:lnTo>
                <a:lnTo>
                  <a:pt x="1867987" y="2207806"/>
                </a:lnTo>
                <a:lnTo>
                  <a:pt x="1829026" y="2135585"/>
                </a:lnTo>
                <a:lnTo>
                  <a:pt x="1800630" y="2061134"/>
                </a:lnTo>
                <a:lnTo>
                  <a:pt x="1783257" y="1984698"/>
                </a:lnTo>
                <a:lnTo>
                  <a:pt x="1777364" y="1906524"/>
                </a:lnTo>
                <a:lnTo>
                  <a:pt x="1783257" y="1828349"/>
                </a:lnTo>
                <a:lnTo>
                  <a:pt x="1800630" y="1751913"/>
                </a:lnTo>
                <a:lnTo>
                  <a:pt x="1829026" y="1677462"/>
                </a:lnTo>
                <a:lnTo>
                  <a:pt x="1867987" y="1605241"/>
                </a:lnTo>
                <a:lnTo>
                  <a:pt x="1917055" y="1535495"/>
                </a:lnTo>
                <a:lnTo>
                  <a:pt x="1975773" y="1468470"/>
                </a:lnTo>
                <a:lnTo>
                  <a:pt x="2043683" y="1404411"/>
                </a:lnTo>
                <a:lnTo>
                  <a:pt x="2120327" y="1343564"/>
                </a:lnTo>
                <a:lnTo>
                  <a:pt x="2205247" y="1286174"/>
                </a:lnTo>
                <a:lnTo>
                  <a:pt x="2297987" y="1232487"/>
                </a:lnTo>
                <a:lnTo>
                  <a:pt x="2398087" y="1182748"/>
                </a:lnTo>
                <a:lnTo>
                  <a:pt x="2505092" y="1137202"/>
                </a:lnTo>
                <a:lnTo>
                  <a:pt x="2618542" y="1096096"/>
                </a:lnTo>
                <a:lnTo>
                  <a:pt x="2737980" y="1059674"/>
                </a:lnTo>
                <a:lnTo>
                  <a:pt x="2862948" y="1028182"/>
                </a:lnTo>
                <a:lnTo>
                  <a:pt x="2992990" y="1001865"/>
                </a:lnTo>
                <a:lnTo>
                  <a:pt x="3127646" y="980969"/>
                </a:lnTo>
                <a:lnTo>
                  <a:pt x="3266460" y="965740"/>
                </a:lnTo>
                <a:lnTo>
                  <a:pt x="3408974" y="956422"/>
                </a:lnTo>
                <a:lnTo>
                  <a:pt x="3554729" y="953262"/>
                </a:lnTo>
                <a:lnTo>
                  <a:pt x="6631008" y="953262"/>
                </a:lnTo>
                <a:lnTo>
                  <a:pt x="6576905" y="902220"/>
                </a:lnTo>
                <a:lnTo>
                  <a:pt x="6423634" y="780528"/>
                </a:lnTo>
                <a:lnTo>
                  <a:pt x="6253809" y="665752"/>
                </a:lnTo>
                <a:lnTo>
                  <a:pt x="6068344" y="558384"/>
                </a:lnTo>
                <a:lnTo>
                  <a:pt x="5868154" y="458913"/>
                </a:lnTo>
                <a:lnTo>
                  <a:pt x="5654153" y="367830"/>
                </a:lnTo>
                <a:lnTo>
                  <a:pt x="5427257" y="285625"/>
                </a:lnTo>
                <a:lnTo>
                  <a:pt x="5188380" y="212790"/>
                </a:lnTo>
                <a:lnTo>
                  <a:pt x="4938436" y="149815"/>
                </a:lnTo>
                <a:lnTo>
                  <a:pt x="4678341" y="97189"/>
                </a:lnTo>
                <a:lnTo>
                  <a:pt x="4409007" y="55405"/>
                </a:lnTo>
                <a:lnTo>
                  <a:pt x="4131351" y="24951"/>
                </a:lnTo>
                <a:lnTo>
                  <a:pt x="3846287" y="6319"/>
                </a:lnTo>
                <a:lnTo>
                  <a:pt x="3554729" y="0"/>
                </a:lnTo>
                <a:close/>
              </a:path>
              <a:path w="7109459" h="3813175">
                <a:moveTo>
                  <a:pt x="6631008" y="953262"/>
                </a:moveTo>
                <a:lnTo>
                  <a:pt x="3554729" y="953262"/>
                </a:lnTo>
                <a:lnTo>
                  <a:pt x="3700487" y="956422"/>
                </a:lnTo>
                <a:lnTo>
                  <a:pt x="3843002" y="965740"/>
                </a:lnTo>
                <a:lnTo>
                  <a:pt x="3981817" y="980969"/>
                </a:lnTo>
                <a:lnTo>
                  <a:pt x="4116474" y="1001865"/>
                </a:lnTo>
                <a:lnTo>
                  <a:pt x="4246516" y="1028182"/>
                </a:lnTo>
                <a:lnTo>
                  <a:pt x="4371485" y="1059674"/>
                </a:lnTo>
                <a:lnTo>
                  <a:pt x="4490923" y="1096096"/>
                </a:lnTo>
                <a:lnTo>
                  <a:pt x="4604373" y="1137202"/>
                </a:lnTo>
                <a:lnTo>
                  <a:pt x="4711377" y="1182748"/>
                </a:lnTo>
                <a:lnTo>
                  <a:pt x="4811477" y="1232487"/>
                </a:lnTo>
                <a:lnTo>
                  <a:pt x="4904216" y="1286174"/>
                </a:lnTo>
                <a:lnTo>
                  <a:pt x="4989136" y="1343564"/>
                </a:lnTo>
                <a:lnTo>
                  <a:pt x="5065779" y="1404411"/>
                </a:lnTo>
                <a:lnTo>
                  <a:pt x="5133688" y="1468470"/>
                </a:lnTo>
                <a:lnTo>
                  <a:pt x="5192406" y="1535495"/>
                </a:lnTo>
                <a:lnTo>
                  <a:pt x="5241473" y="1605241"/>
                </a:lnTo>
                <a:lnTo>
                  <a:pt x="5280434" y="1677462"/>
                </a:lnTo>
                <a:lnTo>
                  <a:pt x="5308829" y="1751913"/>
                </a:lnTo>
                <a:lnTo>
                  <a:pt x="5326202" y="1828349"/>
                </a:lnTo>
                <a:lnTo>
                  <a:pt x="5332095" y="1906524"/>
                </a:lnTo>
                <a:lnTo>
                  <a:pt x="5326202" y="1984698"/>
                </a:lnTo>
                <a:lnTo>
                  <a:pt x="5308829" y="2061134"/>
                </a:lnTo>
                <a:lnTo>
                  <a:pt x="5280434" y="2135585"/>
                </a:lnTo>
                <a:lnTo>
                  <a:pt x="5241473" y="2207806"/>
                </a:lnTo>
                <a:lnTo>
                  <a:pt x="5192406" y="2277552"/>
                </a:lnTo>
                <a:lnTo>
                  <a:pt x="5133688" y="2344577"/>
                </a:lnTo>
                <a:lnTo>
                  <a:pt x="5065779" y="2408636"/>
                </a:lnTo>
                <a:lnTo>
                  <a:pt x="4989136" y="2469483"/>
                </a:lnTo>
                <a:lnTo>
                  <a:pt x="4904216" y="2526873"/>
                </a:lnTo>
                <a:lnTo>
                  <a:pt x="4811477" y="2580560"/>
                </a:lnTo>
                <a:lnTo>
                  <a:pt x="4711377" y="2630299"/>
                </a:lnTo>
                <a:lnTo>
                  <a:pt x="4604373" y="2675845"/>
                </a:lnTo>
                <a:lnTo>
                  <a:pt x="4490923" y="2716951"/>
                </a:lnTo>
                <a:lnTo>
                  <a:pt x="4371485" y="2753373"/>
                </a:lnTo>
                <a:lnTo>
                  <a:pt x="4246516" y="2784865"/>
                </a:lnTo>
                <a:lnTo>
                  <a:pt x="4116474" y="2811182"/>
                </a:lnTo>
                <a:lnTo>
                  <a:pt x="3981817" y="2832078"/>
                </a:lnTo>
                <a:lnTo>
                  <a:pt x="3843002" y="2847307"/>
                </a:lnTo>
                <a:lnTo>
                  <a:pt x="3700487" y="2856625"/>
                </a:lnTo>
                <a:lnTo>
                  <a:pt x="3554729" y="2859786"/>
                </a:lnTo>
                <a:lnTo>
                  <a:pt x="6631002" y="2859786"/>
                </a:lnTo>
                <a:lnTo>
                  <a:pt x="6712707" y="2782704"/>
                </a:lnTo>
                <a:lnTo>
                  <a:pt x="6830126" y="2648650"/>
                </a:lnTo>
                <a:lnTo>
                  <a:pt x="6928247" y="2509152"/>
                </a:lnTo>
                <a:lnTo>
                  <a:pt x="7006156" y="2364700"/>
                </a:lnTo>
                <a:lnTo>
                  <a:pt x="7062937" y="2215784"/>
                </a:lnTo>
                <a:lnTo>
                  <a:pt x="7097676" y="2062895"/>
                </a:lnTo>
                <a:lnTo>
                  <a:pt x="7109459" y="1906524"/>
                </a:lnTo>
                <a:lnTo>
                  <a:pt x="7097676" y="1750150"/>
                </a:lnTo>
                <a:lnTo>
                  <a:pt x="7062937" y="1597260"/>
                </a:lnTo>
                <a:lnTo>
                  <a:pt x="7006156" y="1448343"/>
                </a:lnTo>
                <a:lnTo>
                  <a:pt x="6928247" y="1303890"/>
                </a:lnTo>
                <a:lnTo>
                  <a:pt x="6830126" y="1164391"/>
                </a:lnTo>
                <a:lnTo>
                  <a:pt x="6712707" y="1030338"/>
                </a:lnTo>
                <a:lnTo>
                  <a:pt x="6631008" y="953262"/>
                </a:lnTo>
                <a:close/>
              </a:path>
            </a:pathLst>
          </a:custGeom>
          <a:solidFill>
            <a:srgbClr val="C1C1C1"/>
          </a:solidFill>
        </p:spPr>
        <p:txBody>
          <a:bodyPr wrap="square" lIns="0" tIns="0" rIns="0" bIns="0" rtlCol="0"/>
          <a:lstStyle/>
          <a:p>
            <a:endParaRPr/>
          </a:p>
        </p:txBody>
      </p:sp>
      <p:sp>
        <p:nvSpPr>
          <p:cNvPr id="29" name="object 29"/>
          <p:cNvSpPr/>
          <p:nvPr/>
        </p:nvSpPr>
        <p:spPr>
          <a:xfrm>
            <a:off x="2628900" y="2726435"/>
            <a:ext cx="7405370" cy="2520950"/>
          </a:xfrm>
          <a:custGeom>
            <a:avLst/>
            <a:gdLst/>
            <a:ahLst/>
            <a:cxnLst/>
            <a:rect l="l" t="t" r="r" b="b"/>
            <a:pathLst>
              <a:path w="7405370" h="2520950">
                <a:moveTo>
                  <a:pt x="0" y="0"/>
                </a:moveTo>
                <a:lnTo>
                  <a:pt x="7405116" y="0"/>
                </a:lnTo>
                <a:lnTo>
                  <a:pt x="7405116" y="2520696"/>
                </a:lnTo>
                <a:lnTo>
                  <a:pt x="0" y="2520696"/>
                </a:lnTo>
                <a:lnTo>
                  <a:pt x="0" y="0"/>
                </a:lnTo>
                <a:close/>
              </a:path>
            </a:pathLst>
          </a:custGeom>
          <a:solidFill>
            <a:srgbClr val="FFFFFF"/>
          </a:solidFill>
        </p:spPr>
        <p:txBody>
          <a:bodyPr wrap="square" lIns="0" tIns="0" rIns="0" bIns="0" rtlCol="0"/>
          <a:lstStyle/>
          <a:p>
            <a:endParaRPr/>
          </a:p>
        </p:txBody>
      </p:sp>
      <p:sp>
        <p:nvSpPr>
          <p:cNvPr id="30" name="object 30"/>
          <p:cNvSpPr/>
          <p:nvPr/>
        </p:nvSpPr>
        <p:spPr>
          <a:xfrm>
            <a:off x="4985004" y="2324101"/>
            <a:ext cx="2668523" cy="3171443"/>
          </a:xfrm>
          <a:prstGeom prst="rect">
            <a:avLst/>
          </a:prstGeom>
          <a:blipFill>
            <a:blip r:embed="rId1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1" name="object 31"/>
          <p:cNvSpPr/>
          <p:nvPr/>
        </p:nvSpPr>
        <p:spPr>
          <a:xfrm>
            <a:off x="5009389" y="2348497"/>
            <a:ext cx="2668511" cy="3171431"/>
          </a:xfrm>
          <a:prstGeom prst="rect">
            <a:avLst/>
          </a:prstGeom>
          <a:blipFill>
            <a:blip r:embed="rId1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32" name="object 32"/>
          <p:cNvSpPr/>
          <p:nvPr/>
        </p:nvSpPr>
        <p:spPr>
          <a:xfrm>
            <a:off x="4998720" y="2791656"/>
            <a:ext cx="2665730" cy="2714625"/>
          </a:xfrm>
          <a:custGeom>
            <a:avLst/>
            <a:gdLst/>
            <a:ahLst/>
            <a:cxnLst/>
            <a:rect l="l" t="t" r="r" b="b"/>
            <a:pathLst>
              <a:path w="2665729" h="2714625">
                <a:moveTo>
                  <a:pt x="0" y="0"/>
                </a:moveTo>
                <a:lnTo>
                  <a:pt x="0" y="2260714"/>
                </a:lnTo>
                <a:lnTo>
                  <a:pt x="4417" y="2297936"/>
                </a:lnTo>
                <a:lnTo>
                  <a:pt x="17443" y="2334329"/>
                </a:lnTo>
                <a:lnTo>
                  <a:pt x="38732" y="2369777"/>
                </a:lnTo>
                <a:lnTo>
                  <a:pt x="67943" y="2404162"/>
                </a:lnTo>
                <a:lnTo>
                  <a:pt x="104732" y="2437369"/>
                </a:lnTo>
                <a:lnTo>
                  <a:pt x="148757" y="2469280"/>
                </a:lnTo>
                <a:lnTo>
                  <a:pt x="199674" y="2499779"/>
                </a:lnTo>
                <a:lnTo>
                  <a:pt x="257140" y="2528748"/>
                </a:lnTo>
                <a:lnTo>
                  <a:pt x="320812" y="2556070"/>
                </a:lnTo>
                <a:lnTo>
                  <a:pt x="390348" y="2581630"/>
                </a:lnTo>
                <a:lnTo>
                  <a:pt x="465405" y="2605310"/>
                </a:lnTo>
                <a:lnTo>
                  <a:pt x="545638" y="2626993"/>
                </a:lnTo>
                <a:lnTo>
                  <a:pt x="630707" y="2646563"/>
                </a:lnTo>
                <a:lnTo>
                  <a:pt x="720266" y="2663902"/>
                </a:lnTo>
                <a:lnTo>
                  <a:pt x="813974" y="2678895"/>
                </a:lnTo>
                <a:lnTo>
                  <a:pt x="911488" y="2691423"/>
                </a:lnTo>
                <a:lnTo>
                  <a:pt x="1012464" y="2701371"/>
                </a:lnTo>
                <a:lnTo>
                  <a:pt x="1116560" y="2708621"/>
                </a:lnTo>
                <a:lnTo>
                  <a:pt x="1223432" y="2713056"/>
                </a:lnTo>
                <a:lnTo>
                  <a:pt x="1332738" y="2714561"/>
                </a:lnTo>
                <a:lnTo>
                  <a:pt x="1442043" y="2713056"/>
                </a:lnTo>
                <a:lnTo>
                  <a:pt x="1548915" y="2708621"/>
                </a:lnTo>
                <a:lnTo>
                  <a:pt x="1653011" y="2701371"/>
                </a:lnTo>
                <a:lnTo>
                  <a:pt x="1753987" y="2691423"/>
                </a:lnTo>
                <a:lnTo>
                  <a:pt x="1851501" y="2678895"/>
                </a:lnTo>
                <a:lnTo>
                  <a:pt x="1945209" y="2663902"/>
                </a:lnTo>
                <a:lnTo>
                  <a:pt x="2034768" y="2646563"/>
                </a:lnTo>
                <a:lnTo>
                  <a:pt x="2119837" y="2626993"/>
                </a:lnTo>
                <a:lnTo>
                  <a:pt x="2200070" y="2605310"/>
                </a:lnTo>
                <a:lnTo>
                  <a:pt x="2275127" y="2581630"/>
                </a:lnTo>
                <a:lnTo>
                  <a:pt x="2344663" y="2556070"/>
                </a:lnTo>
                <a:lnTo>
                  <a:pt x="2408335" y="2528748"/>
                </a:lnTo>
                <a:lnTo>
                  <a:pt x="2465801" y="2499779"/>
                </a:lnTo>
                <a:lnTo>
                  <a:pt x="2516718" y="2469280"/>
                </a:lnTo>
                <a:lnTo>
                  <a:pt x="2560743" y="2437369"/>
                </a:lnTo>
                <a:lnTo>
                  <a:pt x="2597532" y="2404162"/>
                </a:lnTo>
                <a:lnTo>
                  <a:pt x="2626743" y="2369777"/>
                </a:lnTo>
                <a:lnTo>
                  <a:pt x="2648032" y="2334329"/>
                </a:lnTo>
                <a:lnTo>
                  <a:pt x="2661058" y="2297936"/>
                </a:lnTo>
                <a:lnTo>
                  <a:pt x="2665476" y="2260714"/>
                </a:lnTo>
                <a:lnTo>
                  <a:pt x="2665476" y="453834"/>
                </a:lnTo>
                <a:lnTo>
                  <a:pt x="1332738" y="453834"/>
                </a:lnTo>
                <a:lnTo>
                  <a:pt x="1223432" y="452330"/>
                </a:lnTo>
                <a:lnTo>
                  <a:pt x="1116560" y="447894"/>
                </a:lnTo>
                <a:lnTo>
                  <a:pt x="1012464" y="440644"/>
                </a:lnTo>
                <a:lnTo>
                  <a:pt x="911488" y="430697"/>
                </a:lnTo>
                <a:lnTo>
                  <a:pt x="813974" y="418170"/>
                </a:lnTo>
                <a:lnTo>
                  <a:pt x="720266" y="403178"/>
                </a:lnTo>
                <a:lnTo>
                  <a:pt x="630707" y="385839"/>
                </a:lnTo>
                <a:lnTo>
                  <a:pt x="545638" y="366271"/>
                </a:lnTo>
                <a:lnTo>
                  <a:pt x="465405" y="344588"/>
                </a:lnTo>
                <a:lnTo>
                  <a:pt x="390348" y="320909"/>
                </a:lnTo>
                <a:lnTo>
                  <a:pt x="320812" y="295351"/>
                </a:lnTo>
                <a:lnTo>
                  <a:pt x="257140" y="268029"/>
                </a:lnTo>
                <a:lnTo>
                  <a:pt x="199674" y="239061"/>
                </a:lnTo>
                <a:lnTo>
                  <a:pt x="148757" y="208563"/>
                </a:lnTo>
                <a:lnTo>
                  <a:pt x="104732" y="176653"/>
                </a:lnTo>
                <a:lnTo>
                  <a:pt x="67943" y="143447"/>
                </a:lnTo>
                <a:lnTo>
                  <a:pt x="38732" y="109062"/>
                </a:lnTo>
                <a:lnTo>
                  <a:pt x="17443" y="73614"/>
                </a:lnTo>
                <a:lnTo>
                  <a:pt x="4417" y="37221"/>
                </a:lnTo>
                <a:lnTo>
                  <a:pt x="0" y="0"/>
                </a:lnTo>
                <a:close/>
              </a:path>
              <a:path w="2665729" h="2714625">
                <a:moveTo>
                  <a:pt x="2665476" y="0"/>
                </a:moveTo>
                <a:lnTo>
                  <a:pt x="2648032" y="73614"/>
                </a:lnTo>
                <a:lnTo>
                  <a:pt x="2626743" y="109062"/>
                </a:lnTo>
                <a:lnTo>
                  <a:pt x="2597532" y="143447"/>
                </a:lnTo>
                <a:lnTo>
                  <a:pt x="2560743" y="176653"/>
                </a:lnTo>
                <a:lnTo>
                  <a:pt x="2516718" y="208563"/>
                </a:lnTo>
                <a:lnTo>
                  <a:pt x="2465801" y="239061"/>
                </a:lnTo>
                <a:lnTo>
                  <a:pt x="2408335" y="268029"/>
                </a:lnTo>
                <a:lnTo>
                  <a:pt x="2344663" y="295351"/>
                </a:lnTo>
                <a:lnTo>
                  <a:pt x="2275127" y="320909"/>
                </a:lnTo>
                <a:lnTo>
                  <a:pt x="2200070" y="344588"/>
                </a:lnTo>
                <a:lnTo>
                  <a:pt x="2119837" y="366271"/>
                </a:lnTo>
                <a:lnTo>
                  <a:pt x="2034768" y="385839"/>
                </a:lnTo>
                <a:lnTo>
                  <a:pt x="1945209" y="403178"/>
                </a:lnTo>
                <a:lnTo>
                  <a:pt x="1851501" y="418170"/>
                </a:lnTo>
                <a:lnTo>
                  <a:pt x="1753987" y="430697"/>
                </a:lnTo>
                <a:lnTo>
                  <a:pt x="1653011" y="440644"/>
                </a:lnTo>
                <a:lnTo>
                  <a:pt x="1548915" y="447894"/>
                </a:lnTo>
                <a:lnTo>
                  <a:pt x="1442043" y="452330"/>
                </a:lnTo>
                <a:lnTo>
                  <a:pt x="1332738" y="453834"/>
                </a:lnTo>
                <a:lnTo>
                  <a:pt x="2665476" y="453834"/>
                </a:lnTo>
                <a:lnTo>
                  <a:pt x="2665476" y="0"/>
                </a:lnTo>
                <a:close/>
              </a:path>
            </a:pathLst>
          </a:custGeom>
          <a:solidFill>
            <a:srgbClr val="713204"/>
          </a:solidFill>
        </p:spPr>
        <p:txBody>
          <a:bodyPr wrap="square" lIns="0" tIns="0" rIns="0" bIns="0" rtlCol="0"/>
          <a:lstStyle/>
          <a:p>
            <a:endParaRPr/>
          </a:p>
        </p:txBody>
      </p:sp>
      <p:sp>
        <p:nvSpPr>
          <p:cNvPr id="33" name="object 33"/>
          <p:cNvSpPr/>
          <p:nvPr/>
        </p:nvSpPr>
        <p:spPr>
          <a:xfrm>
            <a:off x="4998720" y="2337819"/>
            <a:ext cx="2665730" cy="908050"/>
          </a:xfrm>
          <a:custGeom>
            <a:avLst/>
            <a:gdLst/>
            <a:ahLst/>
            <a:cxnLst/>
            <a:rect l="l" t="t" r="r" b="b"/>
            <a:pathLst>
              <a:path w="2665729" h="908050">
                <a:moveTo>
                  <a:pt x="1332738" y="0"/>
                </a:moveTo>
                <a:lnTo>
                  <a:pt x="1223432" y="1504"/>
                </a:lnTo>
                <a:lnTo>
                  <a:pt x="1116560" y="5939"/>
                </a:lnTo>
                <a:lnTo>
                  <a:pt x="1012464" y="13189"/>
                </a:lnTo>
                <a:lnTo>
                  <a:pt x="911488" y="23136"/>
                </a:lnTo>
                <a:lnTo>
                  <a:pt x="813974" y="35664"/>
                </a:lnTo>
                <a:lnTo>
                  <a:pt x="720266" y="50655"/>
                </a:lnTo>
                <a:lnTo>
                  <a:pt x="630707" y="67994"/>
                </a:lnTo>
                <a:lnTo>
                  <a:pt x="545638" y="87563"/>
                </a:lnTo>
                <a:lnTo>
                  <a:pt x="465405" y="109245"/>
                </a:lnTo>
                <a:lnTo>
                  <a:pt x="390348" y="132924"/>
                </a:lnTo>
                <a:lnTo>
                  <a:pt x="320812" y="158483"/>
                </a:lnTo>
                <a:lnTo>
                  <a:pt x="257140" y="185805"/>
                </a:lnTo>
                <a:lnTo>
                  <a:pt x="199674" y="214773"/>
                </a:lnTo>
                <a:lnTo>
                  <a:pt x="148757" y="245270"/>
                </a:lnTo>
                <a:lnTo>
                  <a:pt x="104732" y="277181"/>
                </a:lnTo>
                <a:lnTo>
                  <a:pt x="67943" y="310387"/>
                </a:lnTo>
                <a:lnTo>
                  <a:pt x="38732" y="344772"/>
                </a:lnTo>
                <a:lnTo>
                  <a:pt x="17443" y="380219"/>
                </a:lnTo>
                <a:lnTo>
                  <a:pt x="4417" y="416612"/>
                </a:lnTo>
                <a:lnTo>
                  <a:pt x="0" y="453834"/>
                </a:lnTo>
                <a:lnTo>
                  <a:pt x="4417" y="491056"/>
                </a:lnTo>
                <a:lnTo>
                  <a:pt x="17443" y="527449"/>
                </a:lnTo>
                <a:lnTo>
                  <a:pt x="38732" y="562896"/>
                </a:lnTo>
                <a:lnTo>
                  <a:pt x="67943" y="597281"/>
                </a:lnTo>
                <a:lnTo>
                  <a:pt x="104732" y="630487"/>
                </a:lnTo>
                <a:lnTo>
                  <a:pt x="148757" y="662398"/>
                </a:lnTo>
                <a:lnTo>
                  <a:pt x="199674" y="692895"/>
                </a:lnTo>
                <a:lnTo>
                  <a:pt x="257140" y="721863"/>
                </a:lnTo>
                <a:lnTo>
                  <a:pt x="320812" y="749185"/>
                </a:lnTo>
                <a:lnTo>
                  <a:pt x="390348" y="774744"/>
                </a:lnTo>
                <a:lnTo>
                  <a:pt x="465405" y="798423"/>
                </a:lnTo>
                <a:lnTo>
                  <a:pt x="545638" y="820105"/>
                </a:lnTo>
                <a:lnTo>
                  <a:pt x="630707" y="839674"/>
                </a:lnTo>
                <a:lnTo>
                  <a:pt x="720266" y="857013"/>
                </a:lnTo>
                <a:lnTo>
                  <a:pt x="813974" y="872004"/>
                </a:lnTo>
                <a:lnTo>
                  <a:pt x="911488" y="884532"/>
                </a:lnTo>
                <a:lnTo>
                  <a:pt x="1012464" y="894479"/>
                </a:lnTo>
                <a:lnTo>
                  <a:pt x="1116560" y="901729"/>
                </a:lnTo>
                <a:lnTo>
                  <a:pt x="1223432" y="906164"/>
                </a:lnTo>
                <a:lnTo>
                  <a:pt x="1332738" y="907669"/>
                </a:lnTo>
                <a:lnTo>
                  <a:pt x="1442043" y="906164"/>
                </a:lnTo>
                <a:lnTo>
                  <a:pt x="1548915" y="901729"/>
                </a:lnTo>
                <a:lnTo>
                  <a:pt x="1653011" y="894479"/>
                </a:lnTo>
                <a:lnTo>
                  <a:pt x="1753987" y="884532"/>
                </a:lnTo>
                <a:lnTo>
                  <a:pt x="1851501" y="872004"/>
                </a:lnTo>
                <a:lnTo>
                  <a:pt x="1945209" y="857013"/>
                </a:lnTo>
                <a:lnTo>
                  <a:pt x="2034768" y="839674"/>
                </a:lnTo>
                <a:lnTo>
                  <a:pt x="2119837" y="820105"/>
                </a:lnTo>
                <a:lnTo>
                  <a:pt x="2200070" y="798423"/>
                </a:lnTo>
                <a:lnTo>
                  <a:pt x="2275127" y="774744"/>
                </a:lnTo>
                <a:lnTo>
                  <a:pt x="2344663" y="749185"/>
                </a:lnTo>
                <a:lnTo>
                  <a:pt x="2408335" y="721863"/>
                </a:lnTo>
                <a:lnTo>
                  <a:pt x="2465801" y="692895"/>
                </a:lnTo>
                <a:lnTo>
                  <a:pt x="2516718" y="662398"/>
                </a:lnTo>
                <a:lnTo>
                  <a:pt x="2560743" y="630487"/>
                </a:lnTo>
                <a:lnTo>
                  <a:pt x="2597532" y="597281"/>
                </a:lnTo>
                <a:lnTo>
                  <a:pt x="2626743" y="562896"/>
                </a:lnTo>
                <a:lnTo>
                  <a:pt x="2648032" y="527449"/>
                </a:lnTo>
                <a:lnTo>
                  <a:pt x="2661058" y="491056"/>
                </a:lnTo>
                <a:lnTo>
                  <a:pt x="2665476" y="453834"/>
                </a:lnTo>
                <a:lnTo>
                  <a:pt x="2661058" y="416612"/>
                </a:lnTo>
                <a:lnTo>
                  <a:pt x="2648032" y="380219"/>
                </a:lnTo>
                <a:lnTo>
                  <a:pt x="2626743" y="344772"/>
                </a:lnTo>
                <a:lnTo>
                  <a:pt x="2597532" y="310387"/>
                </a:lnTo>
                <a:lnTo>
                  <a:pt x="2560743" y="277181"/>
                </a:lnTo>
                <a:lnTo>
                  <a:pt x="2516718" y="245270"/>
                </a:lnTo>
                <a:lnTo>
                  <a:pt x="2465801" y="214773"/>
                </a:lnTo>
                <a:lnTo>
                  <a:pt x="2408335" y="185805"/>
                </a:lnTo>
                <a:lnTo>
                  <a:pt x="2344663" y="158483"/>
                </a:lnTo>
                <a:lnTo>
                  <a:pt x="2275127" y="132924"/>
                </a:lnTo>
                <a:lnTo>
                  <a:pt x="2200070" y="109245"/>
                </a:lnTo>
                <a:lnTo>
                  <a:pt x="2119837" y="87563"/>
                </a:lnTo>
                <a:lnTo>
                  <a:pt x="2034768" y="67994"/>
                </a:lnTo>
                <a:lnTo>
                  <a:pt x="1945209" y="50655"/>
                </a:lnTo>
                <a:lnTo>
                  <a:pt x="1851501" y="35664"/>
                </a:lnTo>
                <a:lnTo>
                  <a:pt x="1753987" y="23136"/>
                </a:lnTo>
                <a:lnTo>
                  <a:pt x="1653011" y="13189"/>
                </a:lnTo>
                <a:lnTo>
                  <a:pt x="1548915" y="5939"/>
                </a:lnTo>
                <a:lnTo>
                  <a:pt x="1442043" y="1504"/>
                </a:lnTo>
                <a:lnTo>
                  <a:pt x="1332738" y="0"/>
                </a:lnTo>
                <a:close/>
              </a:path>
            </a:pathLst>
          </a:custGeom>
          <a:solidFill>
            <a:srgbClr val="AA8468"/>
          </a:solidFill>
        </p:spPr>
        <p:txBody>
          <a:bodyPr wrap="square" lIns="0" tIns="0" rIns="0" bIns="0" rtlCol="0"/>
          <a:lstStyle/>
          <a:p>
            <a:endParaRPr/>
          </a:p>
        </p:txBody>
      </p:sp>
      <p:sp>
        <p:nvSpPr>
          <p:cNvPr id="34" name="object 34"/>
          <p:cNvSpPr/>
          <p:nvPr/>
        </p:nvSpPr>
        <p:spPr>
          <a:xfrm>
            <a:off x="6776466" y="4278629"/>
            <a:ext cx="3035935" cy="777240"/>
          </a:xfrm>
          <a:custGeom>
            <a:avLst/>
            <a:gdLst/>
            <a:ahLst/>
            <a:cxnLst/>
            <a:rect l="l" t="t" r="r" b="b"/>
            <a:pathLst>
              <a:path w="3035934" h="777239">
                <a:moveTo>
                  <a:pt x="2647188" y="0"/>
                </a:moveTo>
                <a:lnTo>
                  <a:pt x="388620" y="0"/>
                </a:lnTo>
                <a:lnTo>
                  <a:pt x="356746" y="1288"/>
                </a:lnTo>
                <a:lnTo>
                  <a:pt x="295229" y="11294"/>
                </a:lnTo>
                <a:lnTo>
                  <a:pt x="237351" y="30539"/>
                </a:lnTo>
                <a:lnTo>
                  <a:pt x="183911" y="58223"/>
                </a:lnTo>
                <a:lnTo>
                  <a:pt x="135709" y="93547"/>
                </a:lnTo>
                <a:lnTo>
                  <a:pt x="93547" y="135709"/>
                </a:lnTo>
                <a:lnTo>
                  <a:pt x="58223" y="183911"/>
                </a:lnTo>
                <a:lnTo>
                  <a:pt x="30539" y="237351"/>
                </a:lnTo>
                <a:lnTo>
                  <a:pt x="11294" y="295229"/>
                </a:lnTo>
                <a:lnTo>
                  <a:pt x="1288" y="356746"/>
                </a:lnTo>
                <a:lnTo>
                  <a:pt x="0" y="388620"/>
                </a:lnTo>
                <a:lnTo>
                  <a:pt x="1288" y="420493"/>
                </a:lnTo>
                <a:lnTo>
                  <a:pt x="11294" y="482010"/>
                </a:lnTo>
                <a:lnTo>
                  <a:pt x="30539" y="539888"/>
                </a:lnTo>
                <a:lnTo>
                  <a:pt x="58223" y="593328"/>
                </a:lnTo>
                <a:lnTo>
                  <a:pt x="93547" y="641530"/>
                </a:lnTo>
                <a:lnTo>
                  <a:pt x="135709" y="683692"/>
                </a:lnTo>
                <a:lnTo>
                  <a:pt x="183911" y="719016"/>
                </a:lnTo>
                <a:lnTo>
                  <a:pt x="237351" y="746700"/>
                </a:lnTo>
                <a:lnTo>
                  <a:pt x="295229" y="765945"/>
                </a:lnTo>
                <a:lnTo>
                  <a:pt x="356746" y="775951"/>
                </a:lnTo>
                <a:lnTo>
                  <a:pt x="388620" y="777240"/>
                </a:lnTo>
                <a:lnTo>
                  <a:pt x="2647188" y="777240"/>
                </a:lnTo>
                <a:lnTo>
                  <a:pt x="2710224" y="772153"/>
                </a:lnTo>
                <a:lnTo>
                  <a:pt x="2770022" y="757428"/>
                </a:lnTo>
                <a:lnTo>
                  <a:pt x="2825781" y="733863"/>
                </a:lnTo>
                <a:lnTo>
                  <a:pt x="2876702" y="702259"/>
                </a:lnTo>
                <a:lnTo>
                  <a:pt x="2921984" y="663416"/>
                </a:lnTo>
                <a:lnTo>
                  <a:pt x="2960827" y="618134"/>
                </a:lnTo>
                <a:lnTo>
                  <a:pt x="2992431" y="567213"/>
                </a:lnTo>
                <a:lnTo>
                  <a:pt x="3015996" y="511454"/>
                </a:lnTo>
                <a:lnTo>
                  <a:pt x="3030721" y="451656"/>
                </a:lnTo>
                <a:lnTo>
                  <a:pt x="3035808" y="388620"/>
                </a:lnTo>
                <a:lnTo>
                  <a:pt x="3034519" y="356746"/>
                </a:lnTo>
                <a:lnTo>
                  <a:pt x="3024513" y="295229"/>
                </a:lnTo>
                <a:lnTo>
                  <a:pt x="3005268" y="237351"/>
                </a:lnTo>
                <a:lnTo>
                  <a:pt x="2977584" y="183911"/>
                </a:lnTo>
                <a:lnTo>
                  <a:pt x="2942260" y="135709"/>
                </a:lnTo>
                <a:lnTo>
                  <a:pt x="2900098" y="93547"/>
                </a:lnTo>
                <a:lnTo>
                  <a:pt x="2851896" y="58223"/>
                </a:lnTo>
                <a:lnTo>
                  <a:pt x="2798456" y="30539"/>
                </a:lnTo>
                <a:lnTo>
                  <a:pt x="2740578" y="11294"/>
                </a:lnTo>
                <a:lnTo>
                  <a:pt x="2679061" y="1288"/>
                </a:lnTo>
                <a:lnTo>
                  <a:pt x="2647188" y="0"/>
                </a:lnTo>
                <a:close/>
              </a:path>
            </a:pathLst>
          </a:custGeom>
          <a:solidFill>
            <a:srgbClr val="92D050"/>
          </a:solidFill>
        </p:spPr>
        <p:txBody>
          <a:bodyPr wrap="square" lIns="0" tIns="0" rIns="0" bIns="0" rtlCol="0"/>
          <a:lstStyle/>
          <a:p>
            <a:endParaRPr/>
          </a:p>
        </p:txBody>
      </p:sp>
      <p:sp>
        <p:nvSpPr>
          <p:cNvPr id="35" name="object 35"/>
          <p:cNvSpPr/>
          <p:nvPr/>
        </p:nvSpPr>
        <p:spPr>
          <a:xfrm>
            <a:off x="6776466" y="4278629"/>
            <a:ext cx="3035935" cy="777240"/>
          </a:xfrm>
          <a:custGeom>
            <a:avLst/>
            <a:gdLst/>
            <a:ahLst/>
            <a:cxnLst/>
            <a:rect l="l" t="t" r="r" b="b"/>
            <a:pathLst>
              <a:path w="3035934" h="777239">
                <a:moveTo>
                  <a:pt x="0" y="388620"/>
                </a:moveTo>
                <a:lnTo>
                  <a:pt x="5086" y="325583"/>
                </a:lnTo>
                <a:lnTo>
                  <a:pt x="19812" y="265785"/>
                </a:lnTo>
                <a:lnTo>
                  <a:pt x="43376" y="210026"/>
                </a:lnTo>
                <a:lnTo>
                  <a:pt x="74980" y="159105"/>
                </a:lnTo>
                <a:lnTo>
                  <a:pt x="113823" y="113823"/>
                </a:lnTo>
                <a:lnTo>
                  <a:pt x="159105" y="74980"/>
                </a:lnTo>
                <a:lnTo>
                  <a:pt x="210026" y="43376"/>
                </a:lnTo>
                <a:lnTo>
                  <a:pt x="265785" y="19812"/>
                </a:lnTo>
                <a:lnTo>
                  <a:pt x="325583" y="5086"/>
                </a:lnTo>
                <a:lnTo>
                  <a:pt x="388620" y="0"/>
                </a:lnTo>
                <a:lnTo>
                  <a:pt x="2647188" y="0"/>
                </a:lnTo>
                <a:lnTo>
                  <a:pt x="2710224" y="5086"/>
                </a:lnTo>
                <a:lnTo>
                  <a:pt x="2770022" y="19812"/>
                </a:lnTo>
                <a:lnTo>
                  <a:pt x="2825781" y="43376"/>
                </a:lnTo>
                <a:lnTo>
                  <a:pt x="2876702" y="74980"/>
                </a:lnTo>
                <a:lnTo>
                  <a:pt x="2921984" y="113823"/>
                </a:lnTo>
                <a:lnTo>
                  <a:pt x="2960827" y="159105"/>
                </a:lnTo>
                <a:lnTo>
                  <a:pt x="2992431" y="210026"/>
                </a:lnTo>
                <a:lnTo>
                  <a:pt x="3015996" y="265785"/>
                </a:lnTo>
                <a:lnTo>
                  <a:pt x="3030721" y="325583"/>
                </a:lnTo>
                <a:lnTo>
                  <a:pt x="3035808" y="388620"/>
                </a:lnTo>
                <a:lnTo>
                  <a:pt x="3034519" y="420493"/>
                </a:lnTo>
                <a:lnTo>
                  <a:pt x="3024513" y="482010"/>
                </a:lnTo>
                <a:lnTo>
                  <a:pt x="3005268" y="539888"/>
                </a:lnTo>
                <a:lnTo>
                  <a:pt x="2977584" y="593328"/>
                </a:lnTo>
                <a:lnTo>
                  <a:pt x="2942260" y="641530"/>
                </a:lnTo>
                <a:lnTo>
                  <a:pt x="2900098" y="683692"/>
                </a:lnTo>
                <a:lnTo>
                  <a:pt x="2851896" y="719016"/>
                </a:lnTo>
                <a:lnTo>
                  <a:pt x="2798456" y="746700"/>
                </a:lnTo>
                <a:lnTo>
                  <a:pt x="2740578" y="765945"/>
                </a:lnTo>
                <a:lnTo>
                  <a:pt x="2679061" y="775951"/>
                </a:lnTo>
                <a:lnTo>
                  <a:pt x="2647188" y="777240"/>
                </a:lnTo>
                <a:lnTo>
                  <a:pt x="388620" y="777240"/>
                </a:lnTo>
                <a:lnTo>
                  <a:pt x="325583" y="772153"/>
                </a:lnTo>
                <a:lnTo>
                  <a:pt x="265785" y="757428"/>
                </a:lnTo>
                <a:lnTo>
                  <a:pt x="210026" y="733863"/>
                </a:lnTo>
                <a:lnTo>
                  <a:pt x="159105" y="702259"/>
                </a:lnTo>
                <a:lnTo>
                  <a:pt x="113823" y="663416"/>
                </a:lnTo>
                <a:lnTo>
                  <a:pt x="74980" y="618134"/>
                </a:lnTo>
                <a:lnTo>
                  <a:pt x="43376" y="567213"/>
                </a:lnTo>
                <a:lnTo>
                  <a:pt x="19811" y="511454"/>
                </a:lnTo>
                <a:lnTo>
                  <a:pt x="5086" y="451656"/>
                </a:lnTo>
                <a:lnTo>
                  <a:pt x="0" y="388620"/>
                </a:lnTo>
                <a:close/>
              </a:path>
            </a:pathLst>
          </a:custGeom>
          <a:ln w="28956">
            <a:solidFill>
              <a:srgbClr val="FFFFFF"/>
            </a:solidFill>
          </a:ln>
        </p:spPr>
        <p:txBody>
          <a:bodyPr wrap="square" lIns="0" tIns="0" rIns="0" bIns="0" rtlCol="0"/>
          <a:lstStyle/>
          <a:p>
            <a:endParaRPr/>
          </a:p>
        </p:txBody>
      </p:sp>
      <p:sp>
        <p:nvSpPr>
          <p:cNvPr id="36" name="object 36"/>
          <p:cNvSpPr/>
          <p:nvPr/>
        </p:nvSpPr>
        <p:spPr>
          <a:xfrm>
            <a:off x="2777489" y="4280153"/>
            <a:ext cx="3037840" cy="777240"/>
          </a:xfrm>
          <a:custGeom>
            <a:avLst/>
            <a:gdLst/>
            <a:ahLst/>
            <a:cxnLst/>
            <a:rect l="l" t="t" r="r" b="b"/>
            <a:pathLst>
              <a:path w="3037840" h="777239">
                <a:moveTo>
                  <a:pt x="2648712" y="0"/>
                </a:moveTo>
                <a:lnTo>
                  <a:pt x="388620" y="0"/>
                </a:lnTo>
                <a:lnTo>
                  <a:pt x="356746" y="1288"/>
                </a:lnTo>
                <a:lnTo>
                  <a:pt x="295229" y="11294"/>
                </a:lnTo>
                <a:lnTo>
                  <a:pt x="237351" y="30539"/>
                </a:lnTo>
                <a:lnTo>
                  <a:pt x="183911" y="58223"/>
                </a:lnTo>
                <a:lnTo>
                  <a:pt x="135709" y="93547"/>
                </a:lnTo>
                <a:lnTo>
                  <a:pt x="93547" y="135709"/>
                </a:lnTo>
                <a:lnTo>
                  <a:pt x="58223" y="183911"/>
                </a:lnTo>
                <a:lnTo>
                  <a:pt x="30539" y="237351"/>
                </a:lnTo>
                <a:lnTo>
                  <a:pt x="11294" y="295229"/>
                </a:lnTo>
                <a:lnTo>
                  <a:pt x="1288" y="356746"/>
                </a:lnTo>
                <a:lnTo>
                  <a:pt x="0" y="388620"/>
                </a:lnTo>
                <a:lnTo>
                  <a:pt x="1288" y="420493"/>
                </a:lnTo>
                <a:lnTo>
                  <a:pt x="11294" y="482010"/>
                </a:lnTo>
                <a:lnTo>
                  <a:pt x="30539" y="539888"/>
                </a:lnTo>
                <a:lnTo>
                  <a:pt x="58223" y="593328"/>
                </a:lnTo>
                <a:lnTo>
                  <a:pt x="93547" y="641530"/>
                </a:lnTo>
                <a:lnTo>
                  <a:pt x="135709" y="683692"/>
                </a:lnTo>
                <a:lnTo>
                  <a:pt x="183911" y="719016"/>
                </a:lnTo>
                <a:lnTo>
                  <a:pt x="237351" y="746700"/>
                </a:lnTo>
                <a:lnTo>
                  <a:pt x="295229" y="765945"/>
                </a:lnTo>
                <a:lnTo>
                  <a:pt x="356746" y="775951"/>
                </a:lnTo>
                <a:lnTo>
                  <a:pt x="388620" y="777240"/>
                </a:lnTo>
                <a:lnTo>
                  <a:pt x="2648712" y="777240"/>
                </a:lnTo>
                <a:lnTo>
                  <a:pt x="2711748" y="772153"/>
                </a:lnTo>
                <a:lnTo>
                  <a:pt x="2771546" y="757428"/>
                </a:lnTo>
                <a:lnTo>
                  <a:pt x="2827305" y="733863"/>
                </a:lnTo>
                <a:lnTo>
                  <a:pt x="2878226" y="702259"/>
                </a:lnTo>
                <a:lnTo>
                  <a:pt x="2923508" y="663416"/>
                </a:lnTo>
                <a:lnTo>
                  <a:pt x="2962351" y="618134"/>
                </a:lnTo>
                <a:lnTo>
                  <a:pt x="2993955" y="567213"/>
                </a:lnTo>
                <a:lnTo>
                  <a:pt x="3017520" y="511454"/>
                </a:lnTo>
                <a:lnTo>
                  <a:pt x="3032245" y="451656"/>
                </a:lnTo>
                <a:lnTo>
                  <a:pt x="3037332" y="388620"/>
                </a:lnTo>
                <a:lnTo>
                  <a:pt x="3036043" y="356746"/>
                </a:lnTo>
                <a:lnTo>
                  <a:pt x="3026037" y="295229"/>
                </a:lnTo>
                <a:lnTo>
                  <a:pt x="3006792" y="237351"/>
                </a:lnTo>
                <a:lnTo>
                  <a:pt x="2979108" y="183911"/>
                </a:lnTo>
                <a:lnTo>
                  <a:pt x="2943784" y="135709"/>
                </a:lnTo>
                <a:lnTo>
                  <a:pt x="2901622" y="93547"/>
                </a:lnTo>
                <a:lnTo>
                  <a:pt x="2853420" y="58223"/>
                </a:lnTo>
                <a:lnTo>
                  <a:pt x="2799980" y="30539"/>
                </a:lnTo>
                <a:lnTo>
                  <a:pt x="2742102" y="11294"/>
                </a:lnTo>
                <a:lnTo>
                  <a:pt x="2680585" y="1288"/>
                </a:lnTo>
                <a:lnTo>
                  <a:pt x="2648712" y="0"/>
                </a:lnTo>
                <a:close/>
              </a:path>
            </a:pathLst>
          </a:custGeom>
          <a:solidFill>
            <a:srgbClr val="92D050"/>
          </a:solidFill>
        </p:spPr>
        <p:txBody>
          <a:bodyPr wrap="square" lIns="0" tIns="0" rIns="0" bIns="0" rtlCol="0"/>
          <a:lstStyle/>
          <a:p>
            <a:endParaRPr/>
          </a:p>
        </p:txBody>
      </p:sp>
      <p:sp>
        <p:nvSpPr>
          <p:cNvPr id="37" name="object 37"/>
          <p:cNvSpPr/>
          <p:nvPr/>
        </p:nvSpPr>
        <p:spPr>
          <a:xfrm>
            <a:off x="2777489" y="4280153"/>
            <a:ext cx="3037840" cy="777240"/>
          </a:xfrm>
          <a:custGeom>
            <a:avLst/>
            <a:gdLst/>
            <a:ahLst/>
            <a:cxnLst/>
            <a:rect l="l" t="t" r="r" b="b"/>
            <a:pathLst>
              <a:path w="3037840" h="777239">
                <a:moveTo>
                  <a:pt x="0" y="388620"/>
                </a:moveTo>
                <a:lnTo>
                  <a:pt x="5086" y="325583"/>
                </a:lnTo>
                <a:lnTo>
                  <a:pt x="19812" y="265785"/>
                </a:lnTo>
                <a:lnTo>
                  <a:pt x="43376" y="210026"/>
                </a:lnTo>
                <a:lnTo>
                  <a:pt x="74980" y="159105"/>
                </a:lnTo>
                <a:lnTo>
                  <a:pt x="113823" y="113823"/>
                </a:lnTo>
                <a:lnTo>
                  <a:pt x="159105" y="74980"/>
                </a:lnTo>
                <a:lnTo>
                  <a:pt x="210026" y="43376"/>
                </a:lnTo>
                <a:lnTo>
                  <a:pt x="265785" y="19812"/>
                </a:lnTo>
                <a:lnTo>
                  <a:pt x="325583" y="5086"/>
                </a:lnTo>
                <a:lnTo>
                  <a:pt x="388620" y="0"/>
                </a:lnTo>
                <a:lnTo>
                  <a:pt x="2648712" y="0"/>
                </a:lnTo>
                <a:lnTo>
                  <a:pt x="2711748" y="5086"/>
                </a:lnTo>
                <a:lnTo>
                  <a:pt x="2771546" y="19812"/>
                </a:lnTo>
                <a:lnTo>
                  <a:pt x="2827305" y="43376"/>
                </a:lnTo>
                <a:lnTo>
                  <a:pt x="2878226" y="74980"/>
                </a:lnTo>
                <a:lnTo>
                  <a:pt x="2923508" y="113823"/>
                </a:lnTo>
                <a:lnTo>
                  <a:pt x="2962351" y="159105"/>
                </a:lnTo>
                <a:lnTo>
                  <a:pt x="2993955" y="210026"/>
                </a:lnTo>
                <a:lnTo>
                  <a:pt x="3017520" y="265785"/>
                </a:lnTo>
                <a:lnTo>
                  <a:pt x="3032245" y="325583"/>
                </a:lnTo>
                <a:lnTo>
                  <a:pt x="3037332" y="388620"/>
                </a:lnTo>
                <a:lnTo>
                  <a:pt x="3036043" y="420493"/>
                </a:lnTo>
                <a:lnTo>
                  <a:pt x="3026037" y="482010"/>
                </a:lnTo>
                <a:lnTo>
                  <a:pt x="3006792" y="539888"/>
                </a:lnTo>
                <a:lnTo>
                  <a:pt x="2979108" y="593328"/>
                </a:lnTo>
                <a:lnTo>
                  <a:pt x="2943784" y="641530"/>
                </a:lnTo>
                <a:lnTo>
                  <a:pt x="2901622" y="683692"/>
                </a:lnTo>
                <a:lnTo>
                  <a:pt x="2853420" y="719016"/>
                </a:lnTo>
                <a:lnTo>
                  <a:pt x="2799980" y="746700"/>
                </a:lnTo>
                <a:lnTo>
                  <a:pt x="2742102" y="765945"/>
                </a:lnTo>
                <a:lnTo>
                  <a:pt x="2680585" y="775951"/>
                </a:lnTo>
                <a:lnTo>
                  <a:pt x="2648712" y="777240"/>
                </a:lnTo>
                <a:lnTo>
                  <a:pt x="388620" y="777240"/>
                </a:lnTo>
                <a:lnTo>
                  <a:pt x="325583" y="772153"/>
                </a:lnTo>
                <a:lnTo>
                  <a:pt x="265785" y="757428"/>
                </a:lnTo>
                <a:lnTo>
                  <a:pt x="210026" y="733863"/>
                </a:lnTo>
                <a:lnTo>
                  <a:pt x="159105" y="702259"/>
                </a:lnTo>
                <a:lnTo>
                  <a:pt x="113823" y="663416"/>
                </a:lnTo>
                <a:lnTo>
                  <a:pt x="74980" y="618134"/>
                </a:lnTo>
                <a:lnTo>
                  <a:pt x="43376" y="567213"/>
                </a:lnTo>
                <a:lnTo>
                  <a:pt x="19811" y="511454"/>
                </a:lnTo>
                <a:lnTo>
                  <a:pt x="5086" y="451656"/>
                </a:lnTo>
                <a:lnTo>
                  <a:pt x="0" y="388620"/>
                </a:lnTo>
                <a:close/>
              </a:path>
            </a:pathLst>
          </a:custGeom>
          <a:ln w="28956">
            <a:solidFill>
              <a:srgbClr val="FFFFFF"/>
            </a:solidFill>
          </a:ln>
        </p:spPr>
        <p:txBody>
          <a:bodyPr wrap="square" lIns="0" tIns="0" rIns="0" bIns="0" rtlCol="0"/>
          <a:lstStyle/>
          <a:p>
            <a:endParaRPr/>
          </a:p>
        </p:txBody>
      </p:sp>
      <p:sp>
        <p:nvSpPr>
          <p:cNvPr id="38" name="object 38"/>
          <p:cNvSpPr/>
          <p:nvPr/>
        </p:nvSpPr>
        <p:spPr>
          <a:xfrm>
            <a:off x="7189470" y="3467861"/>
            <a:ext cx="2651760" cy="775970"/>
          </a:xfrm>
          <a:custGeom>
            <a:avLst/>
            <a:gdLst/>
            <a:ahLst/>
            <a:cxnLst/>
            <a:rect l="l" t="t" r="r" b="b"/>
            <a:pathLst>
              <a:path w="2651759" h="775970">
                <a:moveTo>
                  <a:pt x="2263902" y="0"/>
                </a:moveTo>
                <a:lnTo>
                  <a:pt x="387858" y="0"/>
                </a:lnTo>
                <a:lnTo>
                  <a:pt x="356047" y="1285"/>
                </a:lnTo>
                <a:lnTo>
                  <a:pt x="294650" y="11272"/>
                </a:lnTo>
                <a:lnTo>
                  <a:pt x="236884" y="30479"/>
                </a:lnTo>
                <a:lnTo>
                  <a:pt x="183549" y="58109"/>
                </a:lnTo>
                <a:lnTo>
                  <a:pt x="135443" y="93363"/>
                </a:lnTo>
                <a:lnTo>
                  <a:pt x="93363" y="135443"/>
                </a:lnTo>
                <a:lnTo>
                  <a:pt x="58109" y="183549"/>
                </a:lnTo>
                <a:lnTo>
                  <a:pt x="30479" y="236884"/>
                </a:lnTo>
                <a:lnTo>
                  <a:pt x="11272" y="294650"/>
                </a:lnTo>
                <a:lnTo>
                  <a:pt x="1285" y="356047"/>
                </a:lnTo>
                <a:lnTo>
                  <a:pt x="0" y="387857"/>
                </a:lnTo>
                <a:lnTo>
                  <a:pt x="1285" y="419668"/>
                </a:lnTo>
                <a:lnTo>
                  <a:pt x="11272" y="481065"/>
                </a:lnTo>
                <a:lnTo>
                  <a:pt x="30479" y="538831"/>
                </a:lnTo>
                <a:lnTo>
                  <a:pt x="58109" y="592166"/>
                </a:lnTo>
                <a:lnTo>
                  <a:pt x="93363" y="640272"/>
                </a:lnTo>
                <a:lnTo>
                  <a:pt x="135443" y="682352"/>
                </a:lnTo>
                <a:lnTo>
                  <a:pt x="183549" y="717606"/>
                </a:lnTo>
                <a:lnTo>
                  <a:pt x="236884" y="745236"/>
                </a:lnTo>
                <a:lnTo>
                  <a:pt x="294650" y="764443"/>
                </a:lnTo>
                <a:lnTo>
                  <a:pt x="356047" y="774430"/>
                </a:lnTo>
                <a:lnTo>
                  <a:pt x="387858" y="775715"/>
                </a:lnTo>
                <a:lnTo>
                  <a:pt x="2263902" y="775715"/>
                </a:lnTo>
                <a:lnTo>
                  <a:pt x="2326815" y="770639"/>
                </a:lnTo>
                <a:lnTo>
                  <a:pt x="2386496" y="755943"/>
                </a:lnTo>
                <a:lnTo>
                  <a:pt x="2442146" y="732424"/>
                </a:lnTo>
                <a:lnTo>
                  <a:pt x="2492967" y="700882"/>
                </a:lnTo>
                <a:lnTo>
                  <a:pt x="2538160" y="662116"/>
                </a:lnTo>
                <a:lnTo>
                  <a:pt x="2576926" y="616923"/>
                </a:lnTo>
                <a:lnTo>
                  <a:pt x="2608468" y="566102"/>
                </a:lnTo>
                <a:lnTo>
                  <a:pt x="2631987" y="510452"/>
                </a:lnTo>
                <a:lnTo>
                  <a:pt x="2646683" y="450771"/>
                </a:lnTo>
                <a:lnTo>
                  <a:pt x="2651760" y="387857"/>
                </a:lnTo>
                <a:lnTo>
                  <a:pt x="2650474" y="356047"/>
                </a:lnTo>
                <a:lnTo>
                  <a:pt x="2640487" y="294650"/>
                </a:lnTo>
                <a:lnTo>
                  <a:pt x="2621280" y="236884"/>
                </a:lnTo>
                <a:lnTo>
                  <a:pt x="2593650" y="183549"/>
                </a:lnTo>
                <a:lnTo>
                  <a:pt x="2558396" y="135443"/>
                </a:lnTo>
                <a:lnTo>
                  <a:pt x="2516316" y="93363"/>
                </a:lnTo>
                <a:lnTo>
                  <a:pt x="2468210" y="58109"/>
                </a:lnTo>
                <a:lnTo>
                  <a:pt x="2414875" y="30479"/>
                </a:lnTo>
                <a:lnTo>
                  <a:pt x="2357109" y="11272"/>
                </a:lnTo>
                <a:lnTo>
                  <a:pt x="2295712" y="1285"/>
                </a:lnTo>
                <a:lnTo>
                  <a:pt x="2263902" y="0"/>
                </a:lnTo>
                <a:close/>
              </a:path>
            </a:pathLst>
          </a:custGeom>
          <a:solidFill>
            <a:srgbClr val="FFC1DA"/>
          </a:solidFill>
        </p:spPr>
        <p:txBody>
          <a:bodyPr wrap="square" lIns="0" tIns="0" rIns="0" bIns="0" rtlCol="0"/>
          <a:lstStyle/>
          <a:p>
            <a:endParaRPr/>
          </a:p>
        </p:txBody>
      </p:sp>
      <p:sp>
        <p:nvSpPr>
          <p:cNvPr id="39" name="object 39"/>
          <p:cNvSpPr/>
          <p:nvPr/>
        </p:nvSpPr>
        <p:spPr>
          <a:xfrm>
            <a:off x="7189470" y="3467861"/>
            <a:ext cx="2651760" cy="775970"/>
          </a:xfrm>
          <a:custGeom>
            <a:avLst/>
            <a:gdLst/>
            <a:ahLst/>
            <a:cxnLst/>
            <a:rect l="l" t="t" r="r" b="b"/>
            <a:pathLst>
              <a:path w="2651759" h="775970">
                <a:moveTo>
                  <a:pt x="0" y="387857"/>
                </a:moveTo>
                <a:lnTo>
                  <a:pt x="5076" y="324944"/>
                </a:lnTo>
                <a:lnTo>
                  <a:pt x="19772" y="265263"/>
                </a:lnTo>
                <a:lnTo>
                  <a:pt x="43291" y="209613"/>
                </a:lnTo>
                <a:lnTo>
                  <a:pt x="74833" y="158792"/>
                </a:lnTo>
                <a:lnTo>
                  <a:pt x="113599" y="113599"/>
                </a:lnTo>
                <a:lnTo>
                  <a:pt x="158792" y="74833"/>
                </a:lnTo>
                <a:lnTo>
                  <a:pt x="209613" y="43291"/>
                </a:lnTo>
                <a:lnTo>
                  <a:pt x="265263" y="19772"/>
                </a:lnTo>
                <a:lnTo>
                  <a:pt x="324944" y="5076"/>
                </a:lnTo>
                <a:lnTo>
                  <a:pt x="387858" y="0"/>
                </a:lnTo>
                <a:lnTo>
                  <a:pt x="2263902" y="0"/>
                </a:lnTo>
                <a:lnTo>
                  <a:pt x="2326815" y="5076"/>
                </a:lnTo>
                <a:lnTo>
                  <a:pt x="2386496" y="19772"/>
                </a:lnTo>
                <a:lnTo>
                  <a:pt x="2442146" y="43291"/>
                </a:lnTo>
                <a:lnTo>
                  <a:pt x="2492967" y="74833"/>
                </a:lnTo>
                <a:lnTo>
                  <a:pt x="2538160" y="113599"/>
                </a:lnTo>
                <a:lnTo>
                  <a:pt x="2576926" y="158792"/>
                </a:lnTo>
                <a:lnTo>
                  <a:pt x="2608468" y="209613"/>
                </a:lnTo>
                <a:lnTo>
                  <a:pt x="2631987" y="265263"/>
                </a:lnTo>
                <a:lnTo>
                  <a:pt x="2646683" y="324944"/>
                </a:lnTo>
                <a:lnTo>
                  <a:pt x="2651760" y="387857"/>
                </a:lnTo>
                <a:lnTo>
                  <a:pt x="2650474" y="419668"/>
                </a:lnTo>
                <a:lnTo>
                  <a:pt x="2640487" y="481065"/>
                </a:lnTo>
                <a:lnTo>
                  <a:pt x="2621280" y="538831"/>
                </a:lnTo>
                <a:lnTo>
                  <a:pt x="2593650" y="592166"/>
                </a:lnTo>
                <a:lnTo>
                  <a:pt x="2558396" y="640272"/>
                </a:lnTo>
                <a:lnTo>
                  <a:pt x="2516316" y="682352"/>
                </a:lnTo>
                <a:lnTo>
                  <a:pt x="2468210" y="717606"/>
                </a:lnTo>
                <a:lnTo>
                  <a:pt x="2414875" y="745236"/>
                </a:lnTo>
                <a:lnTo>
                  <a:pt x="2357109" y="764443"/>
                </a:lnTo>
                <a:lnTo>
                  <a:pt x="2295712" y="774430"/>
                </a:lnTo>
                <a:lnTo>
                  <a:pt x="2263902" y="775715"/>
                </a:lnTo>
                <a:lnTo>
                  <a:pt x="387858" y="775715"/>
                </a:lnTo>
                <a:lnTo>
                  <a:pt x="324944" y="770639"/>
                </a:lnTo>
                <a:lnTo>
                  <a:pt x="265263" y="755943"/>
                </a:lnTo>
                <a:lnTo>
                  <a:pt x="209613" y="732424"/>
                </a:lnTo>
                <a:lnTo>
                  <a:pt x="158792" y="700882"/>
                </a:lnTo>
                <a:lnTo>
                  <a:pt x="113599" y="662116"/>
                </a:lnTo>
                <a:lnTo>
                  <a:pt x="74833" y="616923"/>
                </a:lnTo>
                <a:lnTo>
                  <a:pt x="43291" y="566102"/>
                </a:lnTo>
                <a:lnTo>
                  <a:pt x="19772" y="510452"/>
                </a:lnTo>
                <a:lnTo>
                  <a:pt x="5076" y="450771"/>
                </a:lnTo>
                <a:lnTo>
                  <a:pt x="0" y="387857"/>
                </a:lnTo>
                <a:close/>
              </a:path>
            </a:pathLst>
          </a:custGeom>
          <a:ln w="28956">
            <a:solidFill>
              <a:srgbClr val="FFFFFF"/>
            </a:solidFill>
          </a:ln>
        </p:spPr>
        <p:txBody>
          <a:bodyPr wrap="square" lIns="0" tIns="0" rIns="0" bIns="0" rtlCol="0"/>
          <a:lstStyle/>
          <a:p>
            <a:endParaRPr/>
          </a:p>
        </p:txBody>
      </p:sp>
      <p:sp>
        <p:nvSpPr>
          <p:cNvPr id="40" name="object 40"/>
          <p:cNvSpPr/>
          <p:nvPr/>
        </p:nvSpPr>
        <p:spPr>
          <a:xfrm>
            <a:off x="2777489" y="3469385"/>
            <a:ext cx="3037840" cy="775970"/>
          </a:xfrm>
          <a:custGeom>
            <a:avLst/>
            <a:gdLst/>
            <a:ahLst/>
            <a:cxnLst/>
            <a:rect l="l" t="t" r="r" b="b"/>
            <a:pathLst>
              <a:path w="3037840" h="775970">
                <a:moveTo>
                  <a:pt x="2649474" y="0"/>
                </a:moveTo>
                <a:lnTo>
                  <a:pt x="387858" y="0"/>
                </a:lnTo>
                <a:lnTo>
                  <a:pt x="356047" y="1285"/>
                </a:lnTo>
                <a:lnTo>
                  <a:pt x="294650" y="11272"/>
                </a:lnTo>
                <a:lnTo>
                  <a:pt x="236884" y="30479"/>
                </a:lnTo>
                <a:lnTo>
                  <a:pt x="183549" y="58109"/>
                </a:lnTo>
                <a:lnTo>
                  <a:pt x="135443" y="93363"/>
                </a:lnTo>
                <a:lnTo>
                  <a:pt x="93363" y="135443"/>
                </a:lnTo>
                <a:lnTo>
                  <a:pt x="58109" y="183549"/>
                </a:lnTo>
                <a:lnTo>
                  <a:pt x="30479" y="236884"/>
                </a:lnTo>
                <a:lnTo>
                  <a:pt x="11272" y="294650"/>
                </a:lnTo>
                <a:lnTo>
                  <a:pt x="1285" y="356047"/>
                </a:lnTo>
                <a:lnTo>
                  <a:pt x="0" y="387857"/>
                </a:lnTo>
                <a:lnTo>
                  <a:pt x="1285" y="419668"/>
                </a:lnTo>
                <a:lnTo>
                  <a:pt x="11272" y="481065"/>
                </a:lnTo>
                <a:lnTo>
                  <a:pt x="30479" y="538831"/>
                </a:lnTo>
                <a:lnTo>
                  <a:pt x="58109" y="592166"/>
                </a:lnTo>
                <a:lnTo>
                  <a:pt x="93363" y="640272"/>
                </a:lnTo>
                <a:lnTo>
                  <a:pt x="135443" y="682352"/>
                </a:lnTo>
                <a:lnTo>
                  <a:pt x="183549" y="717606"/>
                </a:lnTo>
                <a:lnTo>
                  <a:pt x="236884" y="745236"/>
                </a:lnTo>
                <a:lnTo>
                  <a:pt x="294650" y="764443"/>
                </a:lnTo>
                <a:lnTo>
                  <a:pt x="356047" y="774430"/>
                </a:lnTo>
                <a:lnTo>
                  <a:pt x="387858" y="775715"/>
                </a:lnTo>
                <a:lnTo>
                  <a:pt x="2649474" y="775715"/>
                </a:lnTo>
                <a:lnTo>
                  <a:pt x="2712387" y="770639"/>
                </a:lnTo>
                <a:lnTo>
                  <a:pt x="2772068" y="755943"/>
                </a:lnTo>
                <a:lnTo>
                  <a:pt x="2827718" y="732424"/>
                </a:lnTo>
                <a:lnTo>
                  <a:pt x="2878539" y="700882"/>
                </a:lnTo>
                <a:lnTo>
                  <a:pt x="2923732" y="662116"/>
                </a:lnTo>
                <a:lnTo>
                  <a:pt x="2962498" y="616923"/>
                </a:lnTo>
                <a:lnTo>
                  <a:pt x="2994040" y="566102"/>
                </a:lnTo>
                <a:lnTo>
                  <a:pt x="3017559" y="510452"/>
                </a:lnTo>
                <a:lnTo>
                  <a:pt x="3032255" y="450771"/>
                </a:lnTo>
                <a:lnTo>
                  <a:pt x="3037332" y="387857"/>
                </a:lnTo>
                <a:lnTo>
                  <a:pt x="3036046" y="356047"/>
                </a:lnTo>
                <a:lnTo>
                  <a:pt x="3026059" y="294650"/>
                </a:lnTo>
                <a:lnTo>
                  <a:pt x="3006852" y="236884"/>
                </a:lnTo>
                <a:lnTo>
                  <a:pt x="2979222" y="183549"/>
                </a:lnTo>
                <a:lnTo>
                  <a:pt x="2943968" y="135443"/>
                </a:lnTo>
                <a:lnTo>
                  <a:pt x="2901888" y="93363"/>
                </a:lnTo>
                <a:lnTo>
                  <a:pt x="2853782" y="58109"/>
                </a:lnTo>
                <a:lnTo>
                  <a:pt x="2800447" y="30479"/>
                </a:lnTo>
                <a:lnTo>
                  <a:pt x="2742681" y="11272"/>
                </a:lnTo>
                <a:lnTo>
                  <a:pt x="2681284" y="1285"/>
                </a:lnTo>
                <a:lnTo>
                  <a:pt x="2649474" y="0"/>
                </a:lnTo>
                <a:close/>
              </a:path>
            </a:pathLst>
          </a:custGeom>
          <a:solidFill>
            <a:srgbClr val="FFC1DA"/>
          </a:solidFill>
        </p:spPr>
        <p:txBody>
          <a:bodyPr wrap="square" lIns="0" tIns="0" rIns="0" bIns="0" rtlCol="0"/>
          <a:lstStyle/>
          <a:p>
            <a:endParaRPr/>
          </a:p>
        </p:txBody>
      </p:sp>
      <p:sp>
        <p:nvSpPr>
          <p:cNvPr id="41" name="object 41"/>
          <p:cNvSpPr/>
          <p:nvPr/>
        </p:nvSpPr>
        <p:spPr>
          <a:xfrm>
            <a:off x="2777489" y="3469385"/>
            <a:ext cx="3037840" cy="775970"/>
          </a:xfrm>
          <a:custGeom>
            <a:avLst/>
            <a:gdLst/>
            <a:ahLst/>
            <a:cxnLst/>
            <a:rect l="l" t="t" r="r" b="b"/>
            <a:pathLst>
              <a:path w="3037840" h="775970">
                <a:moveTo>
                  <a:pt x="0" y="387857"/>
                </a:moveTo>
                <a:lnTo>
                  <a:pt x="5076" y="324944"/>
                </a:lnTo>
                <a:lnTo>
                  <a:pt x="19772" y="265263"/>
                </a:lnTo>
                <a:lnTo>
                  <a:pt x="43291" y="209613"/>
                </a:lnTo>
                <a:lnTo>
                  <a:pt x="74833" y="158792"/>
                </a:lnTo>
                <a:lnTo>
                  <a:pt x="113599" y="113599"/>
                </a:lnTo>
                <a:lnTo>
                  <a:pt x="158792" y="74833"/>
                </a:lnTo>
                <a:lnTo>
                  <a:pt x="209613" y="43291"/>
                </a:lnTo>
                <a:lnTo>
                  <a:pt x="265263" y="19772"/>
                </a:lnTo>
                <a:lnTo>
                  <a:pt x="324944" y="5076"/>
                </a:lnTo>
                <a:lnTo>
                  <a:pt x="387858" y="0"/>
                </a:lnTo>
                <a:lnTo>
                  <a:pt x="2649474" y="0"/>
                </a:lnTo>
                <a:lnTo>
                  <a:pt x="2712387" y="5076"/>
                </a:lnTo>
                <a:lnTo>
                  <a:pt x="2772068" y="19772"/>
                </a:lnTo>
                <a:lnTo>
                  <a:pt x="2827718" y="43291"/>
                </a:lnTo>
                <a:lnTo>
                  <a:pt x="2878539" y="74833"/>
                </a:lnTo>
                <a:lnTo>
                  <a:pt x="2923732" y="113599"/>
                </a:lnTo>
                <a:lnTo>
                  <a:pt x="2962498" y="158792"/>
                </a:lnTo>
                <a:lnTo>
                  <a:pt x="2994040" y="209613"/>
                </a:lnTo>
                <a:lnTo>
                  <a:pt x="3017559" y="265263"/>
                </a:lnTo>
                <a:lnTo>
                  <a:pt x="3032255" y="324944"/>
                </a:lnTo>
                <a:lnTo>
                  <a:pt x="3037332" y="387857"/>
                </a:lnTo>
                <a:lnTo>
                  <a:pt x="3036046" y="419668"/>
                </a:lnTo>
                <a:lnTo>
                  <a:pt x="3026059" y="481065"/>
                </a:lnTo>
                <a:lnTo>
                  <a:pt x="3006852" y="538831"/>
                </a:lnTo>
                <a:lnTo>
                  <a:pt x="2979222" y="592166"/>
                </a:lnTo>
                <a:lnTo>
                  <a:pt x="2943968" y="640272"/>
                </a:lnTo>
                <a:lnTo>
                  <a:pt x="2901888" y="682352"/>
                </a:lnTo>
                <a:lnTo>
                  <a:pt x="2853782" y="717606"/>
                </a:lnTo>
                <a:lnTo>
                  <a:pt x="2800447" y="745236"/>
                </a:lnTo>
                <a:lnTo>
                  <a:pt x="2742681" y="764443"/>
                </a:lnTo>
                <a:lnTo>
                  <a:pt x="2681284" y="774430"/>
                </a:lnTo>
                <a:lnTo>
                  <a:pt x="2649474" y="775715"/>
                </a:lnTo>
                <a:lnTo>
                  <a:pt x="387858" y="775715"/>
                </a:lnTo>
                <a:lnTo>
                  <a:pt x="324944" y="770639"/>
                </a:lnTo>
                <a:lnTo>
                  <a:pt x="265263" y="755943"/>
                </a:lnTo>
                <a:lnTo>
                  <a:pt x="209613" y="732424"/>
                </a:lnTo>
                <a:lnTo>
                  <a:pt x="158792" y="700882"/>
                </a:lnTo>
                <a:lnTo>
                  <a:pt x="113599" y="662116"/>
                </a:lnTo>
                <a:lnTo>
                  <a:pt x="74833" y="616923"/>
                </a:lnTo>
                <a:lnTo>
                  <a:pt x="43291" y="566102"/>
                </a:lnTo>
                <a:lnTo>
                  <a:pt x="19772" y="510452"/>
                </a:lnTo>
                <a:lnTo>
                  <a:pt x="5076" y="450771"/>
                </a:lnTo>
                <a:lnTo>
                  <a:pt x="0" y="387857"/>
                </a:lnTo>
                <a:close/>
              </a:path>
            </a:pathLst>
          </a:custGeom>
          <a:ln w="28956">
            <a:solidFill>
              <a:srgbClr val="FFFFFF"/>
            </a:solidFill>
          </a:ln>
        </p:spPr>
        <p:txBody>
          <a:bodyPr wrap="square" lIns="0" tIns="0" rIns="0" bIns="0" rtlCol="0"/>
          <a:lstStyle/>
          <a:p>
            <a:endParaRPr/>
          </a:p>
        </p:txBody>
      </p:sp>
      <p:sp>
        <p:nvSpPr>
          <p:cNvPr id="42" name="object 42"/>
          <p:cNvSpPr/>
          <p:nvPr/>
        </p:nvSpPr>
        <p:spPr>
          <a:xfrm>
            <a:off x="6776466" y="2661667"/>
            <a:ext cx="3035935" cy="775970"/>
          </a:xfrm>
          <a:custGeom>
            <a:avLst/>
            <a:gdLst/>
            <a:ahLst/>
            <a:cxnLst/>
            <a:rect l="l" t="t" r="r" b="b"/>
            <a:pathLst>
              <a:path w="3035934" h="775970">
                <a:moveTo>
                  <a:pt x="2647950" y="0"/>
                </a:moveTo>
                <a:lnTo>
                  <a:pt x="387858" y="0"/>
                </a:lnTo>
                <a:lnTo>
                  <a:pt x="356047" y="1285"/>
                </a:lnTo>
                <a:lnTo>
                  <a:pt x="294650" y="11272"/>
                </a:lnTo>
                <a:lnTo>
                  <a:pt x="236884" y="30479"/>
                </a:lnTo>
                <a:lnTo>
                  <a:pt x="183549" y="58109"/>
                </a:lnTo>
                <a:lnTo>
                  <a:pt x="135443" y="93363"/>
                </a:lnTo>
                <a:lnTo>
                  <a:pt x="93363" y="135443"/>
                </a:lnTo>
                <a:lnTo>
                  <a:pt x="58109" y="183549"/>
                </a:lnTo>
                <a:lnTo>
                  <a:pt x="30479" y="236884"/>
                </a:lnTo>
                <a:lnTo>
                  <a:pt x="11272" y="294650"/>
                </a:lnTo>
                <a:lnTo>
                  <a:pt x="1285" y="356047"/>
                </a:lnTo>
                <a:lnTo>
                  <a:pt x="0" y="387858"/>
                </a:lnTo>
                <a:lnTo>
                  <a:pt x="1285" y="419668"/>
                </a:lnTo>
                <a:lnTo>
                  <a:pt x="11272" y="481065"/>
                </a:lnTo>
                <a:lnTo>
                  <a:pt x="30479" y="538831"/>
                </a:lnTo>
                <a:lnTo>
                  <a:pt x="58109" y="592166"/>
                </a:lnTo>
                <a:lnTo>
                  <a:pt x="93363" y="640272"/>
                </a:lnTo>
                <a:lnTo>
                  <a:pt x="135443" y="682352"/>
                </a:lnTo>
                <a:lnTo>
                  <a:pt x="183549" y="717606"/>
                </a:lnTo>
                <a:lnTo>
                  <a:pt x="236884" y="745236"/>
                </a:lnTo>
                <a:lnTo>
                  <a:pt x="294650" y="764443"/>
                </a:lnTo>
                <a:lnTo>
                  <a:pt x="356047" y="774430"/>
                </a:lnTo>
                <a:lnTo>
                  <a:pt x="387858" y="775716"/>
                </a:lnTo>
                <a:lnTo>
                  <a:pt x="2647950" y="775716"/>
                </a:lnTo>
                <a:lnTo>
                  <a:pt x="2710863" y="770639"/>
                </a:lnTo>
                <a:lnTo>
                  <a:pt x="2770544" y="755943"/>
                </a:lnTo>
                <a:lnTo>
                  <a:pt x="2826194" y="732424"/>
                </a:lnTo>
                <a:lnTo>
                  <a:pt x="2877015" y="700882"/>
                </a:lnTo>
                <a:lnTo>
                  <a:pt x="2922208" y="662116"/>
                </a:lnTo>
                <a:lnTo>
                  <a:pt x="2960974" y="616923"/>
                </a:lnTo>
                <a:lnTo>
                  <a:pt x="2992516" y="566102"/>
                </a:lnTo>
                <a:lnTo>
                  <a:pt x="3016035" y="510452"/>
                </a:lnTo>
                <a:lnTo>
                  <a:pt x="3030731" y="450771"/>
                </a:lnTo>
                <a:lnTo>
                  <a:pt x="3035808" y="387858"/>
                </a:lnTo>
                <a:lnTo>
                  <a:pt x="3034522" y="356047"/>
                </a:lnTo>
                <a:lnTo>
                  <a:pt x="3024535" y="294650"/>
                </a:lnTo>
                <a:lnTo>
                  <a:pt x="3005328" y="236884"/>
                </a:lnTo>
                <a:lnTo>
                  <a:pt x="2977698" y="183549"/>
                </a:lnTo>
                <a:lnTo>
                  <a:pt x="2942444" y="135443"/>
                </a:lnTo>
                <a:lnTo>
                  <a:pt x="2900364" y="93363"/>
                </a:lnTo>
                <a:lnTo>
                  <a:pt x="2852258" y="58109"/>
                </a:lnTo>
                <a:lnTo>
                  <a:pt x="2798923" y="30479"/>
                </a:lnTo>
                <a:lnTo>
                  <a:pt x="2741157" y="11272"/>
                </a:lnTo>
                <a:lnTo>
                  <a:pt x="2679760" y="1285"/>
                </a:lnTo>
                <a:lnTo>
                  <a:pt x="2647950" y="0"/>
                </a:lnTo>
                <a:close/>
              </a:path>
            </a:pathLst>
          </a:custGeom>
          <a:solidFill>
            <a:srgbClr val="FF9966"/>
          </a:solidFill>
        </p:spPr>
        <p:txBody>
          <a:bodyPr wrap="square" lIns="0" tIns="0" rIns="0" bIns="0" rtlCol="0"/>
          <a:lstStyle/>
          <a:p>
            <a:endParaRPr/>
          </a:p>
        </p:txBody>
      </p:sp>
      <p:sp>
        <p:nvSpPr>
          <p:cNvPr id="43" name="object 43"/>
          <p:cNvSpPr/>
          <p:nvPr/>
        </p:nvSpPr>
        <p:spPr>
          <a:xfrm>
            <a:off x="6776466" y="2661667"/>
            <a:ext cx="3035935" cy="775970"/>
          </a:xfrm>
          <a:custGeom>
            <a:avLst/>
            <a:gdLst/>
            <a:ahLst/>
            <a:cxnLst/>
            <a:rect l="l" t="t" r="r" b="b"/>
            <a:pathLst>
              <a:path w="3035934" h="775970">
                <a:moveTo>
                  <a:pt x="0" y="387858"/>
                </a:moveTo>
                <a:lnTo>
                  <a:pt x="5076" y="324944"/>
                </a:lnTo>
                <a:lnTo>
                  <a:pt x="19772" y="265263"/>
                </a:lnTo>
                <a:lnTo>
                  <a:pt x="43291" y="209613"/>
                </a:lnTo>
                <a:lnTo>
                  <a:pt x="74833" y="158792"/>
                </a:lnTo>
                <a:lnTo>
                  <a:pt x="113599" y="113599"/>
                </a:lnTo>
                <a:lnTo>
                  <a:pt x="158792" y="74833"/>
                </a:lnTo>
                <a:lnTo>
                  <a:pt x="209613" y="43291"/>
                </a:lnTo>
                <a:lnTo>
                  <a:pt x="265263" y="19772"/>
                </a:lnTo>
                <a:lnTo>
                  <a:pt x="324944" y="5076"/>
                </a:lnTo>
                <a:lnTo>
                  <a:pt x="387858" y="0"/>
                </a:lnTo>
                <a:lnTo>
                  <a:pt x="2647950" y="0"/>
                </a:lnTo>
                <a:lnTo>
                  <a:pt x="2710863" y="5076"/>
                </a:lnTo>
                <a:lnTo>
                  <a:pt x="2770544" y="19772"/>
                </a:lnTo>
                <a:lnTo>
                  <a:pt x="2826194" y="43291"/>
                </a:lnTo>
                <a:lnTo>
                  <a:pt x="2877015" y="74833"/>
                </a:lnTo>
                <a:lnTo>
                  <a:pt x="2922208" y="113599"/>
                </a:lnTo>
                <a:lnTo>
                  <a:pt x="2960974" y="158792"/>
                </a:lnTo>
                <a:lnTo>
                  <a:pt x="2992516" y="209613"/>
                </a:lnTo>
                <a:lnTo>
                  <a:pt x="3016035" y="265263"/>
                </a:lnTo>
                <a:lnTo>
                  <a:pt x="3030731" y="324944"/>
                </a:lnTo>
                <a:lnTo>
                  <a:pt x="3035808" y="387858"/>
                </a:lnTo>
                <a:lnTo>
                  <a:pt x="3030731" y="450771"/>
                </a:lnTo>
                <a:lnTo>
                  <a:pt x="3016035" y="510452"/>
                </a:lnTo>
                <a:lnTo>
                  <a:pt x="2992516" y="566102"/>
                </a:lnTo>
                <a:lnTo>
                  <a:pt x="2960974" y="616923"/>
                </a:lnTo>
                <a:lnTo>
                  <a:pt x="2922208" y="662116"/>
                </a:lnTo>
                <a:lnTo>
                  <a:pt x="2877015" y="700882"/>
                </a:lnTo>
                <a:lnTo>
                  <a:pt x="2826194" y="732424"/>
                </a:lnTo>
                <a:lnTo>
                  <a:pt x="2770544" y="755943"/>
                </a:lnTo>
                <a:lnTo>
                  <a:pt x="2710863" y="770639"/>
                </a:lnTo>
                <a:lnTo>
                  <a:pt x="2647950" y="775716"/>
                </a:lnTo>
                <a:lnTo>
                  <a:pt x="387858" y="775716"/>
                </a:lnTo>
                <a:lnTo>
                  <a:pt x="324944" y="770639"/>
                </a:lnTo>
                <a:lnTo>
                  <a:pt x="265263" y="755943"/>
                </a:lnTo>
                <a:lnTo>
                  <a:pt x="209613" y="732424"/>
                </a:lnTo>
                <a:lnTo>
                  <a:pt x="158792" y="700882"/>
                </a:lnTo>
                <a:lnTo>
                  <a:pt x="113599" y="662116"/>
                </a:lnTo>
                <a:lnTo>
                  <a:pt x="74833" y="616923"/>
                </a:lnTo>
                <a:lnTo>
                  <a:pt x="43291" y="566102"/>
                </a:lnTo>
                <a:lnTo>
                  <a:pt x="19772" y="510452"/>
                </a:lnTo>
                <a:lnTo>
                  <a:pt x="5076" y="450771"/>
                </a:lnTo>
                <a:lnTo>
                  <a:pt x="1285" y="419668"/>
                </a:lnTo>
                <a:lnTo>
                  <a:pt x="0" y="387858"/>
                </a:lnTo>
                <a:close/>
              </a:path>
            </a:pathLst>
          </a:custGeom>
          <a:ln w="28956">
            <a:solidFill>
              <a:srgbClr val="FFFFFF"/>
            </a:solidFill>
          </a:ln>
        </p:spPr>
        <p:txBody>
          <a:bodyPr wrap="square" lIns="0" tIns="0" rIns="0" bIns="0" rtlCol="0"/>
          <a:lstStyle/>
          <a:p>
            <a:endParaRPr/>
          </a:p>
        </p:txBody>
      </p:sp>
      <p:sp>
        <p:nvSpPr>
          <p:cNvPr id="44" name="object 44"/>
          <p:cNvSpPr/>
          <p:nvPr/>
        </p:nvSpPr>
        <p:spPr>
          <a:xfrm>
            <a:off x="2777489" y="2663189"/>
            <a:ext cx="3037840" cy="775970"/>
          </a:xfrm>
          <a:custGeom>
            <a:avLst/>
            <a:gdLst/>
            <a:ahLst/>
            <a:cxnLst/>
            <a:rect l="l" t="t" r="r" b="b"/>
            <a:pathLst>
              <a:path w="3037840" h="775970">
                <a:moveTo>
                  <a:pt x="2649474" y="0"/>
                </a:moveTo>
                <a:lnTo>
                  <a:pt x="387858" y="0"/>
                </a:lnTo>
                <a:lnTo>
                  <a:pt x="356047" y="1285"/>
                </a:lnTo>
                <a:lnTo>
                  <a:pt x="294650" y="11272"/>
                </a:lnTo>
                <a:lnTo>
                  <a:pt x="236884" y="30479"/>
                </a:lnTo>
                <a:lnTo>
                  <a:pt x="183549" y="58109"/>
                </a:lnTo>
                <a:lnTo>
                  <a:pt x="135443" y="93363"/>
                </a:lnTo>
                <a:lnTo>
                  <a:pt x="93363" y="135443"/>
                </a:lnTo>
                <a:lnTo>
                  <a:pt x="58109" y="183549"/>
                </a:lnTo>
                <a:lnTo>
                  <a:pt x="30479" y="236884"/>
                </a:lnTo>
                <a:lnTo>
                  <a:pt x="11272" y="294650"/>
                </a:lnTo>
                <a:lnTo>
                  <a:pt x="1285" y="356047"/>
                </a:lnTo>
                <a:lnTo>
                  <a:pt x="0" y="387858"/>
                </a:lnTo>
                <a:lnTo>
                  <a:pt x="1285" y="419668"/>
                </a:lnTo>
                <a:lnTo>
                  <a:pt x="11272" y="481065"/>
                </a:lnTo>
                <a:lnTo>
                  <a:pt x="30479" y="538831"/>
                </a:lnTo>
                <a:lnTo>
                  <a:pt x="58109" y="592166"/>
                </a:lnTo>
                <a:lnTo>
                  <a:pt x="93363" y="640272"/>
                </a:lnTo>
                <a:lnTo>
                  <a:pt x="135443" y="682352"/>
                </a:lnTo>
                <a:lnTo>
                  <a:pt x="183549" y="717606"/>
                </a:lnTo>
                <a:lnTo>
                  <a:pt x="236884" y="745236"/>
                </a:lnTo>
                <a:lnTo>
                  <a:pt x="294650" y="764443"/>
                </a:lnTo>
                <a:lnTo>
                  <a:pt x="356047" y="774430"/>
                </a:lnTo>
                <a:lnTo>
                  <a:pt x="387858" y="775716"/>
                </a:lnTo>
                <a:lnTo>
                  <a:pt x="2649474" y="775716"/>
                </a:lnTo>
                <a:lnTo>
                  <a:pt x="2712387" y="770639"/>
                </a:lnTo>
                <a:lnTo>
                  <a:pt x="2772068" y="755943"/>
                </a:lnTo>
                <a:lnTo>
                  <a:pt x="2827718" y="732424"/>
                </a:lnTo>
                <a:lnTo>
                  <a:pt x="2878539" y="700882"/>
                </a:lnTo>
                <a:lnTo>
                  <a:pt x="2923732" y="662116"/>
                </a:lnTo>
                <a:lnTo>
                  <a:pt x="2962498" y="616923"/>
                </a:lnTo>
                <a:lnTo>
                  <a:pt x="2994040" y="566102"/>
                </a:lnTo>
                <a:lnTo>
                  <a:pt x="3017559" y="510452"/>
                </a:lnTo>
                <a:lnTo>
                  <a:pt x="3032255" y="450771"/>
                </a:lnTo>
                <a:lnTo>
                  <a:pt x="3037332" y="387858"/>
                </a:lnTo>
                <a:lnTo>
                  <a:pt x="3036046" y="356047"/>
                </a:lnTo>
                <a:lnTo>
                  <a:pt x="3026059" y="294650"/>
                </a:lnTo>
                <a:lnTo>
                  <a:pt x="3006852" y="236884"/>
                </a:lnTo>
                <a:lnTo>
                  <a:pt x="2979222" y="183549"/>
                </a:lnTo>
                <a:lnTo>
                  <a:pt x="2943968" y="135443"/>
                </a:lnTo>
                <a:lnTo>
                  <a:pt x="2901888" y="93363"/>
                </a:lnTo>
                <a:lnTo>
                  <a:pt x="2853782" y="58109"/>
                </a:lnTo>
                <a:lnTo>
                  <a:pt x="2800447" y="30479"/>
                </a:lnTo>
                <a:lnTo>
                  <a:pt x="2742681" y="11272"/>
                </a:lnTo>
                <a:lnTo>
                  <a:pt x="2681284" y="1285"/>
                </a:lnTo>
                <a:lnTo>
                  <a:pt x="2649474" y="0"/>
                </a:lnTo>
                <a:close/>
              </a:path>
            </a:pathLst>
          </a:custGeom>
          <a:solidFill>
            <a:srgbClr val="FF9966"/>
          </a:solidFill>
        </p:spPr>
        <p:txBody>
          <a:bodyPr wrap="square" lIns="0" tIns="0" rIns="0" bIns="0" rtlCol="0"/>
          <a:lstStyle/>
          <a:p>
            <a:endParaRPr/>
          </a:p>
        </p:txBody>
      </p:sp>
      <p:sp>
        <p:nvSpPr>
          <p:cNvPr id="45" name="object 45"/>
          <p:cNvSpPr/>
          <p:nvPr/>
        </p:nvSpPr>
        <p:spPr>
          <a:xfrm>
            <a:off x="2777489" y="2663191"/>
            <a:ext cx="3037840" cy="775970"/>
          </a:xfrm>
          <a:custGeom>
            <a:avLst/>
            <a:gdLst/>
            <a:ahLst/>
            <a:cxnLst/>
            <a:rect l="l" t="t" r="r" b="b"/>
            <a:pathLst>
              <a:path w="3037840" h="775970">
                <a:moveTo>
                  <a:pt x="0" y="387858"/>
                </a:moveTo>
                <a:lnTo>
                  <a:pt x="5076" y="324944"/>
                </a:lnTo>
                <a:lnTo>
                  <a:pt x="19772" y="265263"/>
                </a:lnTo>
                <a:lnTo>
                  <a:pt x="43291" y="209613"/>
                </a:lnTo>
                <a:lnTo>
                  <a:pt x="74833" y="158792"/>
                </a:lnTo>
                <a:lnTo>
                  <a:pt x="113599" y="113599"/>
                </a:lnTo>
                <a:lnTo>
                  <a:pt x="158792" y="74833"/>
                </a:lnTo>
                <a:lnTo>
                  <a:pt x="209613" y="43291"/>
                </a:lnTo>
                <a:lnTo>
                  <a:pt x="265263" y="19772"/>
                </a:lnTo>
                <a:lnTo>
                  <a:pt x="324944" y="5076"/>
                </a:lnTo>
                <a:lnTo>
                  <a:pt x="387858" y="0"/>
                </a:lnTo>
                <a:lnTo>
                  <a:pt x="2649474" y="0"/>
                </a:lnTo>
                <a:lnTo>
                  <a:pt x="2712387" y="5076"/>
                </a:lnTo>
                <a:lnTo>
                  <a:pt x="2772068" y="19772"/>
                </a:lnTo>
                <a:lnTo>
                  <a:pt x="2827718" y="43291"/>
                </a:lnTo>
                <a:lnTo>
                  <a:pt x="2878539" y="74833"/>
                </a:lnTo>
                <a:lnTo>
                  <a:pt x="2923732" y="113599"/>
                </a:lnTo>
                <a:lnTo>
                  <a:pt x="2962498" y="158792"/>
                </a:lnTo>
                <a:lnTo>
                  <a:pt x="2994040" y="209613"/>
                </a:lnTo>
                <a:lnTo>
                  <a:pt x="3017559" y="265263"/>
                </a:lnTo>
                <a:lnTo>
                  <a:pt x="3032255" y="324944"/>
                </a:lnTo>
                <a:lnTo>
                  <a:pt x="3037332" y="387858"/>
                </a:lnTo>
                <a:lnTo>
                  <a:pt x="3036046" y="419668"/>
                </a:lnTo>
                <a:lnTo>
                  <a:pt x="3026059" y="481065"/>
                </a:lnTo>
                <a:lnTo>
                  <a:pt x="3006852" y="538831"/>
                </a:lnTo>
                <a:lnTo>
                  <a:pt x="2979222" y="592166"/>
                </a:lnTo>
                <a:lnTo>
                  <a:pt x="2943968" y="640272"/>
                </a:lnTo>
                <a:lnTo>
                  <a:pt x="2901888" y="682352"/>
                </a:lnTo>
                <a:lnTo>
                  <a:pt x="2853782" y="717606"/>
                </a:lnTo>
                <a:lnTo>
                  <a:pt x="2800447" y="745236"/>
                </a:lnTo>
                <a:lnTo>
                  <a:pt x="2742681" y="764443"/>
                </a:lnTo>
                <a:lnTo>
                  <a:pt x="2681284" y="774430"/>
                </a:lnTo>
                <a:lnTo>
                  <a:pt x="2649474" y="775716"/>
                </a:lnTo>
                <a:lnTo>
                  <a:pt x="387858" y="775716"/>
                </a:lnTo>
                <a:lnTo>
                  <a:pt x="324944" y="770639"/>
                </a:lnTo>
                <a:lnTo>
                  <a:pt x="265263" y="755943"/>
                </a:lnTo>
                <a:lnTo>
                  <a:pt x="209613" y="732424"/>
                </a:lnTo>
                <a:lnTo>
                  <a:pt x="158792" y="700882"/>
                </a:lnTo>
                <a:lnTo>
                  <a:pt x="113599" y="662116"/>
                </a:lnTo>
                <a:lnTo>
                  <a:pt x="74833" y="616923"/>
                </a:lnTo>
                <a:lnTo>
                  <a:pt x="43291" y="566102"/>
                </a:lnTo>
                <a:lnTo>
                  <a:pt x="19772" y="510452"/>
                </a:lnTo>
                <a:lnTo>
                  <a:pt x="5076" y="450771"/>
                </a:lnTo>
                <a:lnTo>
                  <a:pt x="0" y="387858"/>
                </a:lnTo>
                <a:close/>
              </a:path>
            </a:pathLst>
          </a:custGeom>
          <a:ln w="28956">
            <a:solidFill>
              <a:srgbClr val="FFFFFF"/>
            </a:solidFill>
          </a:ln>
        </p:spPr>
        <p:txBody>
          <a:bodyPr wrap="square" lIns="0" tIns="0" rIns="0" bIns="0" rtlCol="0"/>
          <a:lstStyle/>
          <a:p>
            <a:endParaRPr/>
          </a:p>
        </p:txBody>
      </p:sp>
      <p:sp>
        <p:nvSpPr>
          <p:cNvPr id="46" name="object 46"/>
          <p:cNvSpPr/>
          <p:nvPr/>
        </p:nvSpPr>
        <p:spPr>
          <a:xfrm>
            <a:off x="5300471" y="4104133"/>
            <a:ext cx="2068066" cy="1175003"/>
          </a:xfrm>
          <a:prstGeom prst="rect">
            <a:avLst/>
          </a:prstGeom>
          <a:blipFill>
            <a:blip r:embed="rId1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7" name="object 47"/>
          <p:cNvSpPr/>
          <p:nvPr/>
        </p:nvSpPr>
        <p:spPr>
          <a:xfrm>
            <a:off x="5370576" y="4277678"/>
            <a:ext cx="1927860" cy="905446"/>
          </a:xfrm>
          <a:prstGeom prst="rect">
            <a:avLst/>
          </a:prstGeom>
          <a:blipFill>
            <a:blip r:embed="rId2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8" name="object 48"/>
          <p:cNvSpPr/>
          <p:nvPr/>
        </p:nvSpPr>
        <p:spPr>
          <a:xfrm>
            <a:off x="5370576" y="4148330"/>
            <a:ext cx="1927860" cy="258699"/>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9" name="object 49"/>
          <p:cNvSpPr/>
          <p:nvPr/>
        </p:nvSpPr>
        <p:spPr>
          <a:xfrm>
            <a:off x="5370576" y="4148330"/>
            <a:ext cx="1927860" cy="259079"/>
          </a:xfrm>
          <a:custGeom>
            <a:avLst/>
            <a:gdLst/>
            <a:ahLst/>
            <a:cxnLst/>
            <a:rect l="l" t="t" r="r" b="b"/>
            <a:pathLst>
              <a:path w="1927860" h="259079">
                <a:moveTo>
                  <a:pt x="1927860" y="129349"/>
                </a:moveTo>
                <a:lnTo>
                  <a:pt x="1899845" y="160433"/>
                </a:lnTo>
                <a:lnTo>
                  <a:pt x="1852108" y="179698"/>
                </a:lnTo>
                <a:lnTo>
                  <a:pt x="1783439" y="197485"/>
                </a:lnTo>
                <a:lnTo>
                  <a:pt x="1741875" y="205741"/>
                </a:lnTo>
                <a:lnTo>
                  <a:pt x="1695823" y="213528"/>
                </a:lnTo>
                <a:lnTo>
                  <a:pt x="1645529" y="220813"/>
                </a:lnTo>
                <a:lnTo>
                  <a:pt x="1591243" y="227562"/>
                </a:lnTo>
                <a:lnTo>
                  <a:pt x="1533212" y="233741"/>
                </a:lnTo>
                <a:lnTo>
                  <a:pt x="1471684" y="239319"/>
                </a:lnTo>
                <a:lnTo>
                  <a:pt x="1406909" y="244261"/>
                </a:lnTo>
                <a:lnTo>
                  <a:pt x="1339132" y="248534"/>
                </a:lnTo>
                <a:lnTo>
                  <a:pt x="1268604" y="252104"/>
                </a:lnTo>
                <a:lnTo>
                  <a:pt x="1195571" y="254939"/>
                </a:lnTo>
                <a:lnTo>
                  <a:pt x="1120283" y="257006"/>
                </a:lnTo>
                <a:lnTo>
                  <a:pt x="1042986" y="258270"/>
                </a:lnTo>
                <a:lnTo>
                  <a:pt x="963930" y="258699"/>
                </a:lnTo>
                <a:lnTo>
                  <a:pt x="884873" y="258270"/>
                </a:lnTo>
                <a:lnTo>
                  <a:pt x="807576" y="257006"/>
                </a:lnTo>
                <a:lnTo>
                  <a:pt x="732288" y="254939"/>
                </a:lnTo>
                <a:lnTo>
                  <a:pt x="659255" y="252104"/>
                </a:lnTo>
                <a:lnTo>
                  <a:pt x="588727" y="248534"/>
                </a:lnTo>
                <a:lnTo>
                  <a:pt x="520950" y="244261"/>
                </a:lnTo>
                <a:lnTo>
                  <a:pt x="456175" y="239319"/>
                </a:lnTo>
                <a:lnTo>
                  <a:pt x="394647" y="233741"/>
                </a:lnTo>
                <a:lnTo>
                  <a:pt x="336616" y="227562"/>
                </a:lnTo>
                <a:lnTo>
                  <a:pt x="282330" y="220813"/>
                </a:lnTo>
                <a:lnTo>
                  <a:pt x="232036" y="213528"/>
                </a:lnTo>
                <a:lnTo>
                  <a:pt x="185984" y="205741"/>
                </a:lnTo>
                <a:lnTo>
                  <a:pt x="144420" y="197485"/>
                </a:lnTo>
                <a:lnTo>
                  <a:pt x="75751" y="179698"/>
                </a:lnTo>
                <a:lnTo>
                  <a:pt x="28014" y="160433"/>
                </a:lnTo>
                <a:lnTo>
                  <a:pt x="0" y="129349"/>
                </a:lnTo>
                <a:lnTo>
                  <a:pt x="3195" y="118740"/>
                </a:lnTo>
                <a:lnTo>
                  <a:pt x="49142" y="88465"/>
                </a:lnTo>
                <a:lnTo>
                  <a:pt x="107593" y="69906"/>
                </a:lnTo>
                <a:lnTo>
                  <a:pt x="185984" y="52957"/>
                </a:lnTo>
                <a:lnTo>
                  <a:pt x="232036" y="45170"/>
                </a:lnTo>
                <a:lnTo>
                  <a:pt x="282330" y="37885"/>
                </a:lnTo>
                <a:lnTo>
                  <a:pt x="336616" y="31136"/>
                </a:lnTo>
                <a:lnTo>
                  <a:pt x="394647" y="24957"/>
                </a:lnTo>
                <a:lnTo>
                  <a:pt x="456175" y="19379"/>
                </a:lnTo>
                <a:lnTo>
                  <a:pt x="520950" y="14437"/>
                </a:lnTo>
                <a:lnTo>
                  <a:pt x="588727" y="10164"/>
                </a:lnTo>
                <a:lnTo>
                  <a:pt x="659255" y="6594"/>
                </a:lnTo>
                <a:lnTo>
                  <a:pt x="732288" y="3759"/>
                </a:lnTo>
                <a:lnTo>
                  <a:pt x="807576" y="1692"/>
                </a:lnTo>
                <a:lnTo>
                  <a:pt x="884873" y="428"/>
                </a:lnTo>
                <a:lnTo>
                  <a:pt x="963930" y="0"/>
                </a:lnTo>
                <a:lnTo>
                  <a:pt x="1042986" y="428"/>
                </a:lnTo>
                <a:lnTo>
                  <a:pt x="1120283" y="1692"/>
                </a:lnTo>
                <a:lnTo>
                  <a:pt x="1195571" y="3759"/>
                </a:lnTo>
                <a:lnTo>
                  <a:pt x="1268604" y="6594"/>
                </a:lnTo>
                <a:lnTo>
                  <a:pt x="1339132" y="10164"/>
                </a:lnTo>
                <a:lnTo>
                  <a:pt x="1406909" y="14437"/>
                </a:lnTo>
                <a:lnTo>
                  <a:pt x="1471684" y="19379"/>
                </a:lnTo>
                <a:lnTo>
                  <a:pt x="1533212" y="24957"/>
                </a:lnTo>
                <a:lnTo>
                  <a:pt x="1591243" y="31136"/>
                </a:lnTo>
                <a:lnTo>
                  <a:pt x="1645529" y="37885"/>
                </a:lnTo>
                <a:lnTo>
                  <a:pt x="1695823" y="45170"/>
                </a:lnTo>
                <a:lnTo>
                  <a:pt x="1741875" y="52957"/>
                </a:lnTo>
                <a:lnTo>
                  <a:pt x="1783439" y="61213"/>
                </a:lnTo>
                <a:lnTo>
                  <a:pt x="1852108" y="79000"/>
                </a:lnTo>
                <a:lnTo>
                  <a:pt x="1899845" y="98265"/>
                </a:lnTo>
                <a:lnTo>
                  <a:pt x="1927860" y="129349"/>
                </a:lnTo>
                <a:close/>
              </a:path>
            </a:pathLst>
          </a:custGeom>
          <a:ln w="9144">
            <a:solidFill>
              <a:srgbClr val="475A8D"/>
            </a:solidFill>
          </a:ln>
        </p:spPr>
        <p:txBody>
          <a:bodyPr wrap="square" lIns="0" tIns="0" rIns="0" bIns="0" rtlCol="0"/>
          <a:lstStyle/>
          <a:p>
            <a:endParaRPr/>
          </a:p>
        </p:txBody>
      </p:sp>
      <p:sp>
        <p:nvSpPr>
          <p:cNvPr id="50" name="object 50"/>
          <p:cNvSpPr/>
          <p:nvPr/>
        </p:nvSpPr>
        <p:spPr>
          <a:xfrm>
            <a:off x="5370576" y="4277678"/>
            <a:ext cx="1927860" cy="905510"/>
          </a:xfrm>
          <a:custGeom>
            <a:avLst/>
            <a:gdLst/>
            <a:ahLst/>
            <a:cxnLst/>
            <a:rect l="l" t="t" r="r" b="b"/>
            <a:pathLst>
              <a:path w="1927860" h="905510">
                <a:moveTo>
                  <a:pt x="1927860" y="0"/>
                </a:moveTo>
                <a:lnTo>
                  <a:pt x="1927860" y="776096"/>
                </a:lnTo>
                <a:lnTo>
                  <a:pt x="1924664" y="786705"/>
                </a:lnTo>
                <a:lnTo>
                  <a:pt x="1878717" y="816981"/>
                </a:lnTo>
                <a:lnTo>
                  <a:pt x="1820266" y="835540"/>
                </a:lnTo>
                <a:lnTo>
                  <a:pt x="1741875" y="852489"/>
                </a:lnTo>
                <a:lnTo>
                  <a:pt x="1695823" y="860276"/>
                </a:lnTo>
                <a:lnTo>
                  <a:pt x="1645529" y="867560"/>
                </a:lnTo>
                <a:lnTo>
                  <a:pt x="1591243" y="874309"/>
                </a:lnTo>
                <a:lnTo>
                  <a:pt x="1533212" y="880489"/>
                </a:lnTo>
                <a:lnTo>
                  <a:pt x="1471684" y="886066"/>
                </a:lnTo>
                <a:lnTo>
                  <a:pt x="1406909" y="891008"/>
                </a:lnTo>
                <a:lnTo>
                  <a:pt x="1339132" y="895281"/>
                </a:lnTo>
                <a:lnTo>
                  <a:pt x="1268604" y="898852"/>
                </a:lnTo>
                <a:lnTo>
                  <a:pt x="1195571" y="901687"/>
                </a:lnTo>
                <a:lnTo>
                  <a:pt x="1120283" y="903753"/>
                </a:lnTo>
                <a:lnTo>
                  <a:pt x="1042986" y="905017"/>
                </a:lnTo>
                <a:lnTo>
                  <a:pt x="963930" y="905446"/>
                </a:lnTo>
                <a:lnTo>
                  <a:pt x="884873" y="905017"/>
                </a:lnTo>
                <a:lnTo>
                  <a:pt x="807576" y="903753"/>
                </a:lnTo>
                <a:lnTo>
                  <a:pt x="732288" y="901687"/>
                </a:lnTo>
                <a:lnTo>
                  <a:pt x="659255" y="898852"/>
                </a:lnTo>
                <a:lnTo>
                  <a:pt x="588727" y="895281"/>
                </a:lnTo>
                <a:lnTo>
                  <a:pt x="520950" y="891008"/>
                </a:lnTo>
                <a:lnTo>
                  <a:pt x="456175" y="886066"/>
                </a:lnTo>
                <a:lnTo>
                  <a:pt x="394647" y="880489"/>
                </a:lnTo>
                <a:lnTo>
                  <a:pt x="336616" y="874309"/>
                </a:lnTo>
                <a:lnTo>
                  <a:pt x="282330" y="867560"/>
                </a:lnTo>
                <a:lnTo>
                  <a:pt x="232036" y="860276"/>
                </a:lnTo>
                <a:lnTo>
                  <a:pt x="185984" y="852489"/>
                </a:lnTo>
                <a:lnTo>
                  <a:pt x="144420" y="844232"/>
                </a:lnTo>
                <a:lnTo>
                  <a:pt x="75751" y="826445"/>
                </a:lnTo>
                <a:lnTo>
                  <a:pt x="28014" y="807181"/>
                </a:lnTo>
                <a:lnTo>
                  <a:pt x="0" y="776096"/>
                </a:lnTo>
                <a:lnTo>
                  <a:pt x="0" y="0"/>
                </a:lnTo>
              </a:path>
            </a:pathLst>
          </a:custGeom>
          <a:ln w="9144">
            <a:solidFill>
              <a:srgbClr val="475A8D"/>
            </a:solidFill>
          </a:ln>
        </p:spPr>
        <p:txBody>
          <a:bodyPr wrap="square" lIns="0" tIns="0" rIns="0" bIns="0" rtlCol="0"/>
          <a:lstStyle/>
          <a:p>
            <a:endParaRPr/>
          </a:p>
        </p:txBody>
      </p:sp>
      <p:sp>
        <p:nvSpPr>
          <p:cNvPr id="51" name="object 51"/>
          <p:cNvSpPr/>
          <p:nvPr/>
        </p:nvSpPr>
        <p:spPr>
          <a:xfrm>
            <a:off x="5300471" y="3264409"/>
            <a:ext cx="2068066" cy="1175003"/>
          </a:xfrm>
          <a:prstGeom prst="rect">
            <a:avLst/>
          </a:prstGeom>
          <a:blipFill>
            <a:blip r:embed="rId2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2" name="object 52"/>
          <p:cNvSpPr/>
          <p:nvPr/>
        </p:nvSpPr>
        <p:spPr>
          <a:xfrm>
            <a:off x="5370576" y="3437954"/>
            <a:ext cx="1927860" cy="905446"/>
          </a:xfrm>
          <a:prstGeom prst="rect">
            <a:avLst/>
          </a:prstGeom>
          <a:blipFill>
            <a:blip r:embed="rId2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3" name="object 53"/>
          <p:cNvSpPr/>
          <p:nvPr/>
        </p:nvSpPr>
        <p:spPr>
          <a:xfrm>
            <a:off x="5370576" y="3308606"/>
            <a:ext cx="1927860" cy="258699"/>
          </a:xfrm>
          <a:prstGeom prst="rect">
            <a:avLst/>
          </a:prstGeom>
          <a:blipFill>
            <a:blip r:embed="rId2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4" name="object 54"/>
          <p:cNvSpPr/>
          <p:nvPr/>
        </p:nvSpPr>
        <p:spPr>
          <a:xfrm>
            <a:off x="5370576" y="3308606"/>
            <a:ext cx="1927860" cy="259079"/>
          </a:xfrm>
          <a:custGeom>
            <a:avLst/>
            <a:gdLst/>
            <a:ahLst/>
            <a:cxnLst/>
            <a:rect l="l" t="t" r="r" b="b"/>
            <a:pathLst>
              <a:path w="1927860" h="259079">
                <a:moveTo>
                  <a:pt x="1927860" y="129349"/>
                </a:moveTo>
                <a:lnTo>
                  <a:pt x="1899845" y="160433"/>
                </a:lnTo>
                <a:lnTo>
                  <a:pt x="1852108" y="179698"/>
                </a:lnTo>
                <a:lnTo>
                  <a:pt x="1783439" y="197485"/>
                </a:lnTo>
                <a:lnTo>
                  <a:pt x="1741875" y="205741"/>
                </a:lnTo>
                <a:lnTo>
                  <a:pt x="1695823" y="213528"/>
                </a:lnTo>
                <a:lnTo>
                  <a:pt x="1645529" y="220813"/>
                </a:lnTo>
                <a:lnTo>
                  <a:pt x="1591243" y="227562"/>
                </a:lnTo>
                <a:lnTo>
                  <a:pt x="1533212" y="233741"/>
                </a:lnTo>
                <a:lnTo>
                  <a:pt x="1471684" y="239319"/>
                </a:lnTo>
                <a:lnTo>
                  <a:pt x="1406909" y="244261"/>
                </a:lnTo>
                <a:lnTo>
                  <a:pt x="1339132" y="248534"/>
                </a:lnTo>
                <a:lnTo>
                  <a:pt x="1268604" y="252104"/>
                </a:lnTo>
                <a:lnTo>
                  <a:pt x="1195571" y="254939"/>
                </a:lnTo>
                <a:lnTo>
                  <a:pt x="1120283" y="257006"/>
                </a:lnTo>
                <a:lnTo>
                  <a:pt x="1042986" y="258270"/>
                </a:lnTo>
                <a:lnTo>
                  <a:pt x="963930" y="258699"/>
                </a:lnTo>
                <a:lnTo>
                  <a:pt x="884873" y="258270"/>
                </a:lnTo>
                <a:lnTo>
                  <a:pt x="807576" y="257006"/>
                </a:lnTo>
                <a:lnTo>
                  <a:pt x="732288" y="254939"/>
                </a:lnTo>
                <a:lnTo>
                  <a:pt x="659255" y="252104"/>
                </a:lnTo>
                <a:lnTo>
                  <a:pt x="588727" y="248534"/>
                </a:lnTo>
                <a:lnTo>
                  <a:pt x="520950" y="244261"/>
                </a:lnTo>
                <a:lnTo>
                  <a:pt x="456175" y="239319"/>
                </a:lnTo>
                <a:lnTo>
                  <a:pt x="394647" y="233741"/>
                </a:lnTo>
                <a:lnTo>
                  <a:pt x="336616" y="227562"/>
                </a:lnTo>
                <a:lnTo>
                  <a:pt x="282330" y="220813"/>
                </a:lnTo>
                <a:lnTo>
                  <a:pt x="232036" y="213528"/>
                </a:lnTo>
                <a:lnTo>
                  <a:pt x="185984" y="205741"/>
                </a:lnTo>
                <a:lnTo>
                  <a:pt x="144420" y="197485"/>
                </a:lnTo>
                <a:lnTo>
                  <a:pt x="75751" y="179698"/>
                </a:lnTo>
                <a:lnTo>
                  <a:pt x="28014" y="160433"/>
                </a:lnTo>
                <a:lnTo>
                  <a:pt x="0" y="129349"/>
                </a:lnTo>
                <a:lnTo>
                  <a:pt x="3195" y="118740"/>
                </a:lnTo>
                <a:lnTo>
                  <a:pt x="49142" y="88465"/>
                </a:lnTo>
                <a:lnTo>
                  <a:pt x="107593" y="69906"/>
                </a:lnTo>
                <a:lnTo>
                  <a:pt x="185984" y="52957"/>
                </a:lnTo>
                <a:lnTo>
                  <a:pt x="232036" y="45170"/>
                </a:lnTo>
                <a:lnTo>
                  <a:pt x="282330" y="37885"/>
                </a:lnTo>
                <a:lnTo>
                  <a:pt x="336616" y="31136"/>
                </a:lnTo>
                <a:lnTo>
                  <a:pt x="394647" y="24957"/>
                </a:lnTo>
                <a:lnTo>
                  <a:pt x="456175" y="19379"/>
                </a:lnTo>
                <a:lnTo>
                  <a:pt x="520950" y="14437"/>
                </a:lnTo>
                <a:lnTo>
                  <a:pt x="588727" y="10164"/>
                </a:lnTo>
                <a:lnTo>
                  <a:pt x="659255" y="6594"/>
                </a:lnTo>
                <a:lnTo>
                  <a:pt x="732288" y="3759"/>
                </a:lnTo>
                <a:lnTo>
                  <a:pt x="807576" y="1692"/>
                </a:lnTo>
                <a:lnTo>
                  <a:pt x="884873" y="428"/>
                </a:lnTo>
                <a:lnTo>
                  <a:pt x="963930" y="0"/>
                </a:lnTo>
                <a:lnTo>
                  <a:pt x="1042986" y="428"/>
                </a:lnTo>
                <a:lnTo>
                  <a:pt x="1120283" y="1692"/>
                </a:lnTo>
                <a:lnTo>
                  <a:pt x="1195571" y="3759"/>
                </a:lnTo>
                <a:lnTo>
                  <a:pt x="1268604" y="6594"/>
                </a:lnTo>
                <a:lnTo>
                  <a:pt x="1339132" y="10164"/>
                </a:lnTo>
                <a:lnTo>
                  <a:pt x="1406909" y="14437"/>
                </a:lnTo>
                <a:lnTo>
                  <a:pt x="1471684" y="19379"/>
                </a:lnTo>
                <a:lnTo>
                  <a:pt x="1533212" y="24957"/>
                </a:lnTo>
                <a:lnTo>
                  <a:pt x="1591243" y="31136"/>
                </a:lnTo>
                <a:lnTo>
                  <a:pt x="1645529" y="37885"/>
                </a:lnTo>
                <a:lnTo>
                  <a:pt x="1695823" y="45170"/>
                </a:lnTo>
                <a:lnTo>
                  <a:pt x="1741875" y="52957"/>
                </a:lnTo>
                <a:lnTo>
                  <a:pt x="1783439" y="61213"/>
                </a:lnTo>
                <a:lnTo>
                  <a:pt x="1852108" y="79000"/>
                </a:lnTo>
                <a:lnTo>
                  <a:pt x="1899845" y="98265"/>
                </a:lnTo>
                <a:lnTo>
                  <a:pt x="1927860" y="129349"/>
                </a:lnTo>
                <a:close/>
              </a:path>
            </a:pathLst>
          </a:custGeom>
          <a:ln w="9144">
            <a:solidFill>
              <a:srgbClr val="475A8D"/>
            </a:solidFill>
          </a:ln>
        </p:spPr>
        <p:txBody>
          <a:bodyPr wrap="square" lIns="0" tIns="0" rIns="0" bIns="0" rtlCol="0"/>
          <a:lstStyle/>
          <a:p>
            <a:endParaRPr/>
          </a:p>
        </p:txBody>
      </p:sp>
      <p:sp>
        <p:nvSpPr>
          <p:cNvPr id="55" name="object 55"/>
          <p:cNvSpPr/>
          <p:nvPr/>
        </p:nvSpPr>
        <p:spPr>
          <a:xfrm>
            <a:off x="5370576" y="3437954"/>
            <a:ext cx="1927860" cy="905510"/>
          </a:xfrm>
          <a:custGeom>
            <a:avLst/>
            <a:gdLst/>
            <a:ahLst/>
            <a:cxnLst/>
            <a:rect l="l" t="t" r="r" b="b"/>
            <a:pathLst>
              <a:path w="1927860" h="905510">
                <a:moveTo>
                  <a:pt x="1927860" y="0"/>
                </a:moveTo>
                <a:lnTo>
                  <a:pt x="1927860" y="776097"/>
                </a:lnTo>
                <a:lnTo>
                  <a:pt x="1924664" y="786705"/>
                </a:lnTo>
                <a:lnTo>
                  <a:pt x="1878717" y="816981"/>
                </a:lnTo>
                <a:lnTo>
                  <a:pt x="1820266" y="835540"/>
                </a:lnTo>
                <a:lnTo>
                  <a:pt x="1741875" y="852489"/>
                </a:lnTo>
                <a:lnTo>
                  <a:pt x="1695823" y="860276"/>
                </a:lnTo>
                <a:lnTo>
                  <a:pt x="1645529" y="867560"/>
                </a:lnTo>
                <a:lnTo>
                  <a:pt x="1591243" y="874309"/>
                </a:lnTo>
                <a:lnTo>
                  <a:pt x="1533212" y="880489"/>
                </a:lnTo>
                <a:lnTo>
                  <a:pt x="1471684" y="886066"/>
                </a:lnTo>
                <a:lnTo>
                  <a:pt x="1406909" y="891008"/>
                </a:lnTo>
                <a:lnTo>
                  <a:pt x="1339132" y="895281"/>
                </a:lnTo>
                <a:lnTo>
                  <a:pt x="1268604" y="898852"/>
                </a:lnTo>
                <a:lnTo>
                  <a:pt x="1195571" y="901687"/>
                </a:lnTo>
                <a:lnTo>
                  <a:pt x="1120283" y="903753"/>
                </a:lnTo>
                <a:lnTo>
                  <a:pt x="1042986" y="905017"/>
                </a:lnTo>
                <a:lnTo>
                  <a:pt x="963930" y="905446"/>
                </a:lnTo>
                <a:lnTo>
                  <a:pt x="884873" y="905017"/>
                </a:lnTo>
                <a:lnTo>
                  <a:pt x="807576" y="903753"/>
                </a:lnTo>
                <a:lnTo>
                  <a:pt x="732288" y="901687"/>
                </a:lnTo>
                <a:lnTo>
                  <a:pt x="659255" y="898852"/>
                </a:lnTo>
                <a:lnTo>
                  <a:pt x="588727" y="895281"/>
                </a:lnTo>
                <a:lnTo>
                  <a:pt x="520950" y="891008"/>
                </a:lnTo>
                <a:lnTo>
                  <a:pt x="456175" y="886066"/>
                </a:lnTo>
                <a:lnTo>
                  <a:pt x="394647" y="880489"/>
                </a:lnTo>
                <a:lnTo>
                  <a:pt x="336616" y="874309"/>
                </a:lnTo>
                <a:lnTo>
                  <a:pt x="282330" y="867560"/>
                </a:lnTo>
                <a:lnTo>
                  <a:pt x="232036" y="860276"/>
                </a:lnTo>
                <a:lnTo>
                  <a:pt x="185984" y="852489"/>
                </a:lnTo>
                <a:lnTo>
                  <a:pt x="144420" y="844232"/>
                </a:lnTo>
                <a:lnTo>
                  <a:pt x="75751" y="826445"/>
                </a:lnTo>
                <a:lnTo>
                  <a:pt x="28014" y="807181"/>
                </a:lnTo>
                <a:lnTo>
                  <a:pt x="0" y="776097"/>
                </a:lnTo>
                <a:lnTo>
                  <a:pt x="0" y="0"/>
                </a:lnTo>
              </a:path>
            </a:pathLst>
          </a:custGeom>
          <a:ln w="9144">
            <a:solidFill>
              <a:srgbClr val="475A8D"/>
            </a:solidFill>
          </a:ln>
        </p:spPr>
        <p:txBody>
          <a:bodyPr wrap="square" lIns="0" tIns="0" rIns="0" bIns="0" rtlCol="0"/>
          <a:lstStyle/>
          <a:p>
            <a:endParaRPr/>
          </a:p>
        </p:txBody>
      </p:sp>
      <p:sp>
        <p:nvSpPr>
          <p:cNvPr id="56" name="object 56"/>
          <p:cNvSpPr/>
          <p:nvPr/>
        </p:nvSpPr>
        <p:spPr>
          <a:xfrm>
            <a:off x="5300472" y="2423161"/>
            <a:ext cx="2066543" cy="1175003"/>
          </a:xfrm>
          <a:prstGeom prst="rect">
            <a:avLst/>
          </a:prstGeom>
          <a:blipFill>
            <a:blip r:embed="rId2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7" name="object 57"/>
          <p:cNvSpPr/>
          <p:nvPr/>
        </p:nvSpPr>
        <p:spPr>
          <a:xfrm>
            <a:off x="5370576" y="2596705"/>
            <a:ext cx="1926336" cy="905446"/>
          </a:xfrm>
          <a:prstGeom prst="rect">
            <a:avLst/>
          </a:prstGeom>
          <a:blipFill>
            <a:blip r:embed="rId2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8" name="object 58"/>
          <p:cNvSpPr/>
          <p:nvPr/>
        </p:nvSpPr>
        <p:spPr>
          <a:xfrm>
            <a:off x="5370576" y="2467356"/>
            <a:ext cx="1926336" cy="258699"/>
          </a:xfrm>
          <a:prstGeom prst="rect">
            <a:avLst/>
          </a:prstGeom>
          <a:blipFill>
            <a:blip r:embed="rId2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9" name="object 59"/>
          <p:cNvSpPr/>
          <p:nvPr/>
        </p:nvSpPr>
        <p:spPr>
          <a:xfrm>
            <a:off x="5370577" y="2467356"/>
            <a:ext cx="1926589" cy="259079"/>
          </a:xfrm>
          <a:custGeom>
            <a:avLst/>
            <a:gdLst/>
            <a:ahLst/>
            <a:cxnLst/>
            <a:rect l="l" t="t" r="r" b="b"/>
            <a:pathLst>
              <a:path w="1926589" h="259080">
                <a:moveTo>
                  <a:pt x="1926336" y="129349"/>
                </a:moveTo>
                <a:lnTo>
                  <a:pt x="1898343" y="160433"/>
                </a:lnTo>
                <a:lnTo>
                  <a:pt x="1850644" y="179698"/>
                </a:lnTo>
                <a:lnTo>
                  <a:pt x="1782030" y="197485"/>
                </a:lnTo>
                <a:lnTo>
                  <a:pt x="1740499" y="205741"/>
                </a:lnTo>
                <a:lnTo>
                  <a:pt x="1694483" y="213528"/>
                </a:lnTo>
                <a:lnTo>
                  <a:pt x="1644229" y="220813"/>
                </a:lnTo>
                <a:lnTo>
                  <a:pt x="1589985" y="227562"/>
                </a:lnTo>
                <a:lnTo>
                  <a:pt x="1532001" y="233741"/>
                </a:lnTo>
                <a:lnTo>
                  <a:pt x="1470522" y="239319"/>
                </a:lnTo>
                <a:lnTo>
                  <a:pt x="1405797" y="244261"/>
                </a:lnTo>
                <a:lnTo>
                  <a:pt x="1338074" y="248534"/>
                </a:lnTo>
                <a:lnTo>
                  <a:pt x="1267602" y="252104"/>
                </a:lnTo>
                <a:lnTo>
                  <a:pt x="1194627" y="254939"/>
                </a:lnTo>
                <a:lnTo>
                  <a:pt x="1119398" y="257006"/>
                </a:lnTo>
                <a:lnTo>
                  <a:pt x="1042162" y="258270"/>
                </a:lnTo>
                <a:lnTo>
                  <a:pt x="963168" y="258699"/>
                </a:lnTo>
                <a:lnTo>
                  <a:pt x="884173" y="258270"/>
                </a:lnTo>
                <a:lnTo>
                  <a:pt x="806937" y="257006"/>
                </a:lnTo>
                <a:lnTo>
                  <a:pt x="731708" y="254939"/>
                </a:lnTo>
                <a:lnTo>
                  <a:pt x="658733" y="252104"/>
                </a:lnTo>
                <a:lnTo>
                  <a:pt x="588261" y="248534"/>
                </a:lnTo>
                <a:lnTo>
                  <a:pt x="520538" y="244261"/>
                </a:lnTo>
                <a:lnTo>
                  <a:pt x="455813" y="239319"/>
                </a:lnTo>
                <a:lnTo>
                  <a:pt x="394334" y="233741"/>
                </a:lnTo>
                <a:lnTo>
                  <a:pt x="336350" y="227562"/>
                </a:lnTo>
                <a:lnTo>
                  <a:pt x="282106" y="220813"/>
                </a:lnTo>
                <a:lnTo>
                  <a:pt x="231852" y="213528"/>
                </a:lnTo>
                <a:lnTo>
                  <a:pt x="185836" y="205741"/>
                </a:lnTo>
                <a:lnTo>
                  <a:pt x="144305" y="197485"/>
                </a:lnTo>
                <a:lnTo>
                  <a:pt x="75691" y="179698"/>
                </a:lnTo>
                <a:lnTo>
                  <a:pt x="27992" y="160433"/>
                </a:lnTo>
                <a:lnTo>
                  <a:pt x="0" y="129349"/>
                </a:lnTo>
                <a:lnTo>
                  <a:pt x="3192" y="118740"/>
                </a:lnTo>
                <a:lnTo>
                  <a:pt x="49103" y="88465"/>
                </a:lnTo>
                <a:lnTo>
                  <a:pt x="107507" y="69906"/>
                </a:lnTo>
                <a:lnTo>
                  <a:pt x="185836" y="52957"/>
                </a:lnTo>
                <a:lnTo>
                  <a:pt x="231852" y="45170"/>
                </a:lnTo>
                <a:lnTo>
                  <a:pt x="282106" y="37885"/>
                </a:lnTo>
                <a:lnTo>
                  <a:pt x="336350" y="31136"/>
                </a:lnTo>
                <a:lnTo>
                  <a:pt x="394335" y="24957"/>
                </a:lnTo>
                <a:lnTo>
                  <a:pt x="455813" y="19379"/>
                </a:lnTo>
                <a:lnTo>
                  <a:pt x="520538" y="14437"/>
                </a:lnTo>
                <a:lnTo>
                  <a:pt x="588261" y="10164"/>
                </a:lnTo>
                <a:lnTo>
                  <a:pt x="658733" y="6594"/>
                </a:lnTo>
                <a:lnTo>
                  <a:pt x="731708" y="3759"/>
                </a:lnTo>
                <a:lnTo>
                  <a:pt x="806937" y="1692"/>
                </a:lnTo>
                <a:lnTo>
                  <a:pt x="884173" y="428"/>
                </a:lnTo>
                <a:lnTo>
                  <a:pt x="963168" y="0"/>
                </a:lnTo>
                <a:lnTo>
                  <a:pt x="1042162" y="428"/>
                </a:lnTo>
                <a:lnTo>
                  <a:pt x="1119398" y="1692"/>
                </a:lnTo>
                <a:lnTo>
                  <a:pt x="1194627" y="3759"/>
                </a:lnTo>
                <a:lnTo>
                  <a:pt x="1267602" y="6594"/>
                </a:lnTo>
                <a:lnTo>
                  <a:pt x="1338074" y="10164"/>
                </a:lnTo>
                <a:lnTo>
                  <a:pt x="1405797" y="14437"/>
                </a:lnTo>
                <a:lnTo>
                  <a:pt x="1470522" y="19379"/>
                </a:lnTo>
                <a:lnTo>
                  <a:pt x="1532001" y="24957"/>
                </a:lnTo>
                <a:lnTo>
                  <a:pt x="1589985" y="31136"/>
                </a:lnTo>
                <a:lnTo>
                  <a:pt x="1644229" y="37885"/>
                </a:lnTo>
                <a:lnTo>
                  <a:pt x="1694483" y="45170"/>
                </a:lnTo>
                <a:lnTo>
                  <a:pt x="1740499" y="52957"/>
                </a:lnTo>
                <a:lnTo>
                  <a:pt x="1782030" y="61213"/>
                </a:lnTo>
                <a:lnTo>
                  <a:pt x="1850644" y="79000"/>
                </a:lnTo>
                <a:lnTo>
                  <a:pt x="1898343" y="98265"/>
                </a:lnTo>
                <a:lnTo>
                  <a:pt x="1926336" y="129349"/>
                </a:lnTo>
                <a:close/>
              </a:path>
            </a:pathLst>
          </a:custGeom>
          <a:ln w="9144">
            <a:solidFill>
              <a:srgbClr val="475A8D"/>
            </a:solidFill>
          </a:ln>
        </p:spPr>
        <p:txBody>
          <a:bodyPr wrap="square" lIns="0" tIns="0" rIns="0" bIns="0" rtlCol="0"/>
          <a:lstStyle/>
          <a:p>
            <a:endParaRPr/>
          </a:p>
        </p:txBody>
      </p:sp>
      <p:sp>
        <p:nvSpPr>
          <p:cNvPr id="60" name="object 60"/>
          <p:cNvSpPr/>
          <p:nvPr/>
        </p:nvSpPr>
        <p:spPr>
          <a:xfrm>
            <a:off x="5370577" y="2596705"/>
            <a:ext cx="1926589" cy="905510"/>
          </a:xfrm>
          <a:custGeom>
            <a:avLst/>
            <a:gdLst/>
            <a:ahLst/>
            <a:cxnLst/>
            <a:rect l="l" t="t" r="r" b="b"/>
            <a:pathLst>
              <a:path w="1926589" h="905510">
                <a:moveTo>
                  <a:pt x="1926336" y="0"/>
                </a:moveTo>
                <a:lnTo>
                  <a:pt x="1926336" y="776097"/>
                </a:lnTo>
                <a:lnTo>
                  <a:pt x="1923143" y="786705"/>
                </a:lnTo>
                <a:lnTo>
                  <a:pt x="1877232" y="816981"/>
                </a:lnTo>
                <a:lnTo>
                  <a:pt x="1818828" y="835540"/>
                </a:lnTo>
                <a:lnTo>
                  <a:pt x="1740499" y="852489"/>
                </a:lnTo>
                <a:lnTo>
                  <a:pt x="1694483" y="860276"/>
                </a:lnTo>
                <a:lnTo>
                  <a:pt x="1644229" y="867560"/>
                </a:lnTo>
                <a:lnTo>
                  <a:pt x="1589985" y="874309"/>
                </a:lnTo>
                <a:lnTo>
                  <a:pt x="1532001" y="880489"/>
                </a:lnTo>
                <a:lnTo>
                  <a:pt x="1470522" y="886066"/>
                </a:lnTo>
                <a:lnTo>
                  <a:pt x="1405797" y="891008"/>
                </a:lnTo>
                <a:lnTo>
                  <a:pt x="1338074" y="895281"/>
                </a:lnTo>
                <a:lnTo>
                  <a:pt x="1267602" y="898852"/>
                </a:lnTo>
                <a:lnTo>
                  <a:pt x="1194627" y="901687"/>
                </a:lnTo>
                <a:lnTo>
                  <a:pt x="1119398" y="903753"/>
                </a:lnTo>
                <a:lnTo>
                  <a:pt x="1042162" y="905017"/>
                </a:lnTo>
                <a:lnTo>
                  <a:pt x="963168" y="905446"/>
                </a:lnTo>
                <a:lnTo>
                  <a:pt x="884173" y="905017"/>
                </a:lnTo>
                <a:lnTo>
                  <a:pt x="806937" y="903753"/>
                </a:lnTo>
                <a:lnTo>
                  <a:pt x="731708" y="901687"/>
                </a:lnTo>
                <a:lnTo>
                  <a:pt x="658733" y="898852"/>
                </a:lnTo>
                <a:lnTo>
                  <a:pt x="588261" y="895281"/>
                </a:lnTo>
                <a:lnTo>
                  <a:pt x="520538" y="891008"/>
                </a:lnTo>
                <a:lnTo>
                  <a:pt x="455813" y="886066"/>
                </a:lnTo>
                <a:lnTo>
                  <a:pt x="394334" y="880489"/>
                </a:lnTo>
                <a:lnTo>
                  <a:pt x="336350" y="874309"/>
                </a:lnTo>
                <a:lnTo>
                  <a:pt x="282106" y="867560"/>
                </a:lnTo>
                <a:lnTo>
                  <a:pt x="231852" y="860276"/>
                </a:lnTo>
                <a:lnTo>
                  <a:pt x="185836" y="852489"/>
                </a:lnTo>
                <a:lnTo>
                  <a:pt x="144305" y="844232"/>
                </a:lnTo>
                <a:lnTo>
                  <a:pt x="75691" y="826445"/>
                </a:lnTo>
                <a:lnTo>
                  <a:pt x="27992" y="807181"/>
                </a:lnTo>
                <a:lnTo>
                  <a:pt x="0" y="776097"/>
                </a:lnTo>
                <a:lnTo>
                  <a:pt x="0" y="0"/>
                </a:lnTo>
              </a:path>
            </a:pathLst>
          </a:custGeom>
          <a:ln w="9144">
            <a:solidFill>
              <a:srgbClr val="475A8D"/>
            </a:solidFill>
          </a:ln>
        </p:spPr>
        <p:txBody>
          <a:bodyPr wrap="square" lIns="0" tIns="0" rIns="0" bIns="0" rtlCol="0"/>
          <a:lstStyle/>
          <a:p>
            <a:endParaRPr/>
          </a:p>
        </p:txBody>
      </p:sp>
      <p:sp>
        <p:nvSpPr>
          <p:cNvPr id="61" name="object 61"/>
          <p:cNvSpPr txBox="1"/>
          <p:nvPr/>
        </p:nvSpPr>
        <p:spPr>
          <a:xfrm>
            <a:off x="5811160" y="2552825"/>
            <a:ext cx="861694" cy="200055"/>
          </a:xfrm>
          <a:prstGeom prst="rect">
            <a:avLst/>
          </a:prstGeom>
        </p:spPr>
        <p:txBody>
          <a:bodyPr vert="horz" wrap="square" lIns="0" tIns="0" rIns="0" bIns="0" rtlCol="0">
            <a:spAutoFit/>
          </a:bodyPr>
          <a:lstStyle/>
          <a:p>
            <a:pPr marL="12700"/>
            <a:r>
              <a:rPr sz="1300" b="1" spc="-15" dirty="0">
                <a:latin typeface="微軟正黑體"/>
                <a:cs typeface="微軟正黑體"/>
              </a:rPr>
              <a:t>E</a:t>
            </a:r>
            <a:r>
              <a:rPr sz="1300" b="1" spc="-5" dirty="0">
                <a:latin typeface="微軟正黑體"/>
                <a:cs typeface="微軟正黑體"/>
              </a:rPr>
              <a:t>nhancing</a:t>
            </a:r>
            <a:endParaRPr sz="1300" dirty="0">
              <a:latin typeface="微軟正黑體"/>
              <a:cs typeface="微軟正黑體"/>
            </a:endParaRPr>
          </a:p>
        </p:txBody>
      </p:sp>
      <p:sp>
        <p:nvSpPr>
          <p:cNvPr id="62" name="object 62"/>
          <p:cNvSpPr txBox="1"/>
          <p:nvPr/>
        </p:nvSpPr>
        <p:spPr>
          <a:xfrm>
            <a:off x="5471442" y="2750992"/>
            <a:ext cx="1543050" cy="600164"/>
          </a:xfrm>
          <a:prstGeom prst="rect">
            <a:avLst/>
          </a:prstGeom>
        </p:spPr>
        <p:txBody>
          <a:bodyPr vert="horz" wrap="square" lIns="0" tIns="0" rIns="0" bIns="0" rtlCol="0">
            <a:spAutoFit/>
          </a:bodyPr>
          <a:lstStyle/>
          <a:p>
            <a:pPr marL="12700" marR="5080" indent="-1905" algn="ctr"/>
            <a:r>
              <a:rPr sz="1300" b="1" spc="-5" dirty="0">
                <a:latin typeface="微軟正黑體"/>
                <a:cs typeface="微軟正黑體"/>
              </a:rPr>
              <a:t>P</a:t>
            </a:r>
            <a:r>
              <a:rPr sz="1300" b="1" spc="-30" dirty="0">
                <a:latin typeface="微軟正黑體"/>
                <a:cs typeface="微軟正黑體"/>
              </a:rPr>
              <a:t>r</a:t>
            </a:r>
            <a:r>
              <a:rPr sz="1300" b="1" spc="-40" dirty="0">
                <a:latin typeface="微軟正黑體"/>
                <a:cs typeface="微軟正黑體"/>
              </a:rPr>
              <a:t>o</a:t>
            </a:r>
            <a:r>
              <a:rPr sz="1300" b="1" spc="-10" dirty="0">
                <a:latin typeface="微軟正黑體"/>
                <a:cs typeface="微軟正黑體"/>
              </a:rPr>
              <a:t>fessi</a:t>
            </a:r>
            <a:r>
              <a:rPr sz="1300" b="1" spc="-15" dirty="0">
                <a:latin typeface="微軟正黑體"/>
                <a:cs typeface="微軟正黑體"/>
              </a:rPr>
              <a:t>o</a:t>
            </a:r>
            <a:r>
              <a:rPr sz="1300" b="1" spc="-10" dirty="0">
                <a:latin typeface="微軟正黑體"/>
                <a:cs typeface="微軟正黑體"/>
              </a:rPr>
              <a:t>n</a:t>
            </a:r>
            <a:r>
              <a:rPr sz="1300" b="1" spc="-5" dirty="0">
                <a:latin typeface="微軟正黑體"/>
                <a:cs typeface="微軟正黑體"/>
              </a:rPr>
              <a:t>al</a:t>
            </a:r>
            <a:r>
              <a:rPr sz="1300" b="1" spc="-10" dirty="0">
                <a:latin typeface="微軟正黑體"/>
                <a:cs typeface="微軟正黑體"/>
              </a:rPr>
              <a:t> emp</a:t>
            </a:r>
            <a:r>
              <a:rPr sz="1300" b="1" spc="-15" dirty="0">
                <a:latin typeface="微軟正黑體"/>
                <a:cs typeface="微軟正黑體"/>
              </a:rPr>
              <a:t>o</a:t>
            </a:r>
            <a:r>
              <a:rPr sz="1300" b="1" spc="-35" dirty="0">
                <a:latin typeface="微軟正黑體"/>
                <a:cs typeface="微軟正黑體"/>
              </a:rPr>
              <a:t>w</a:t>
            </a:r>
            <a:r>
              <a:rPr sz="1300" b="1" spc="-10" dirty="0">
                <a:latin typeface="微軟正黑體"/>
                <a:cs typeface="微軟正黑體"/>
              </a:rPr>
              <a:t>erme</a:t>
            </a:r>
            <a:r>
              <a:rPr sz="1300" b="1" spc="-5" dirty="0">
                <a:latin typeface="微軟正黑體"/>
                <a:cs typeface="微軟正黑體"/>
              </a:rPr>
              <a:t>nt</a:t>
            </a:r>
            <a:r>
              <a:rPr sz="1300" b="1" spc="-10" dirty="0">
                <a:latin typeface="微軟正黑體"/>
                <a:cs typeface="微軟正黑體"/>
              </a:rPr>
              <a:t> </a:t>
            </a:r>
            <a:r>
              <a:rPr sz="1300" b="1" spc="-5" dirty="0">
                <a:latin typeface="微軟正黑體"/>
                <a:cs typeface="微軟正黑體"/>
              </a:rPr>
              <a:t>and</a:t>
            </a:r>
            <a:r>
              <a:rPr sz="1300" b="1" dirty="0">
                <a:latin typeface="微軟正黑體"/>
                <a:cs typeface="微軟正黑體"/>
              </a:rPr>
              <a:t> </a:t>
            </a:r>
            <a:r>
              <a:rPr sz="1300" b="1" spc="-10" dirty="0">
                <a:latin typeface="微軟正黑體"/>
                <a:cs typeface="微軟正黑體"/>
              </a:rPr>
              <a:t>c</a:t>
            </a:r>
            <a:r>
              <a:rPr sz="1300" b="1" spc="-15" dirty="0">
                <a:latin typeface="微軟正黑體"/>
                <a:cs typeface="微軟正黑體"/>
              </a:rPr>
              <a:t>o</a:t>
            </a:r>
            <a:r>
              <a:rPr sz="1300" b="1" spc="-10" dirty="0">
                <a:latin typeface="微軟正黑體"/>
                <a:cs typeface="微軟正黑體"/>
              </a:rPr>
              <a:t>mmunity</a:t>
            </a:r>
            <a:endParaRPr sz="1300" dirty="0">
              <a:latin typeface="微軟正黑體"/>
              <a:cs typeface="微軟正黑體"/>
            </a:endParaRPr>
          </a:p>
        </p:txBody>
      </p:sp>
      <p:sp>
        <p:nvSpPr>
          <p:cNvPr id="63" name="object 63"/>
          <p:cNvSpPr txBox="1"/>
          <p:nvPr/>
        </p:nvSpPr>
        <p:spPr>
          <a:xfrm>
            <a:off x="5531025" y="3345500"/>
            <a:ext cx="1421130" cy="200055"/>
          </a:xfrm>
          <a:prstGeom prst="rect">
            <a:avLst/>
          </a:prstGeom>
        </p:spPr>
        <p:txBody>
          <a:bodyPr vert="horz" wrap="square" lIns="0" tIns="0" rIns="0" bIns="0" rtlCol="0">
            <a:spAutoFit/>
          </a:bodyPr>
          <a:lstStyle/>
          <a:p>
            <a:pPr marL="12700"/>
            <a:r>
              <a:rPr sz="1300" b="1" spc="-5" dirty="0">
                <a:latin typeface="微軟正黑體"/>
                <a:cs typeface="微軟正黑體"/>
              </a:rPr>
              <a:t>au</a:t>
            </a:r>
            <a:r>
              <a:rPr sz="1300" b="1" spc="-15" dirty="0">
                <a:latin typeface="微軟正黑體"/>
                <a:cs typeface="微軟正黑體"/>
              </a:rPr>
              <a:t>to</a:t>
            </a:r>
            <a:r>
              <a:rPr sz="1300" b="1" spc="-5" dirty="0">
                <a:latin typeface="微軟正黑體"/>
                <a:cs typeface="微軟正黑體"/>
              </a:rPr>
              <a:t>n</a:t>
            </a:r>
            <a:r>
              <a:rPr sz="1300" b="1" spc="-15" dirty="0">
                <a:latin typeface="微軟正黑體"/>
                <a:cs typeface="微軟正黑體"/>
              </a:rPr>
              <a:t>o</a:t>
            </a:r>
            <a:r>
              <a:rPr sz="1300" b="1" spc="-10" dirty="0">
                <a:latin typeface="微軟正黑體"/>
                <a:cs typeface="微軟正黑體"/>
              </a:rPr>
              <a:t>my</a:t>
            </a:r>
            <a:r>
              <a:rPr sz="1300" b="1" dirty="0">
                <a:latin typeface="微軟正黑體"/>
                <a:cs typeface="微軟正黑體"/>
              </a:rPr>
              <a:t> </a:t>
            </a:r>
            <a:r>
              <a:rPr sz="1300" b="1" spc="-20" dirty="0">
                <a:latin typeface="微軟正黑體"/>
                <a:cs typeface="微軟正黑體"/>
              </a:rPr>
              <a:t>w</a:t>
            </a:r>
            <a:r>
              <a:rPr sz="1300" b="1" spc="-10" dirty="0">
                <a:latin typeface="微軟正黑體"/>
                <a:cs typeface="微軟正黑體"/>
              </a:rPr>
              <a:t>ith</a:t>
            </a:r>
            <a:r>
              <a:rPr sz="1300" b="1" spc="5" dirty="0">
                <a:latin typeface="微軟正黑體"/>
                <a:cs typeface="微軟正黑體"/>
              </a:rPr>
              <a:t> </a:t>
            </a:r>
            <a:r>
              <a:rPr sz="1300" b="1" spc="-10" dirty="0">
                <a:latin typeface="微軟正黑體"/>
                <a:cs typeface="微軟正黑體"/>
              </a:rPr>
              <a:t>IT</a:t>
            </a:r>
            <a:endParaRPr sz="1300" dirty="0">
              <a:latin typeface="微軟正黑體"/>
              <a:cs typeface="微軟正黑體"/>
            </a:endParaRPr>
          </a:p>
        </p:txBody>
      </p:sp>
      <p:sp>
        <p:nvSpPr>
          <p:cNvPr id="64" name="object 64"/>
          <p:cNvSpPr txBox="1"/>
          <p:nvPr/>
        </p:nvSpPr>
        <p:spPr>
          <a:xfrm>
            <a:off x="5732779" y="3756727"/>
            <a:ext cx="1074420" cy="215444"/>
          </a:xfrm>
          <a:prstGeom prst="rect">
            <a:avLst/>
          </a:prstGeom>
        </p:spPr>
        <p:txBody>
          <a:bodyPr vert="horz" wrap="square" lIns="0" tIns="0" rIns="0" bIns="0" rtlCol="0">
            <a:spAutoFit/>
          </a:bodyPr>
          <a:lstStyle/>
          <a:p>
            <a:pPr marL="12700"/>
            <a:r>
              <a:rPr sz="1400" b="1" spc="-5" dirty="0">
                <a:latin typeface="微軟正黑體"/>
                <a:cs typeface="微軟正黑體"/>
              </a:rPr>
              <a:t>P</a:t>
            </a:r>
            <a:r>
              <a:rPr sz="1400" b="1" spc="-30" dirty="0">
                <a:latin typeface="微軟正黑體"/>
                <a:cs typeface="微軟正黑體"/>
              </a:rPr>
              <a:t>ro</a:t>
            </a:r>
            <a:r>
              <a:rPr sz="1400" b="1" dirty="0">
                <a:latin typeface="微軟正黑體"/>
                <a:cs typeface="微軟正黑體"/>
              </a:rPr>
              <a:t>fe</a:t>
            </a:r>
            <a:r>
              <a:rPr sz="1400" b="1" spc="-5" dirty="0">
                <a:latin typeface="微軟正黑體"/>
                <a:cs typeface="微軟正黑體"/>
              </a:rPr>
              <a:t>ssion</a:t>
            </a:r>
            <a:r>
              <a:rPr sz="1400" b="1" spc="5" dirty="0">
                <a:latin typeface="微軟正黑體"/>
                <a:cs typeface="微軟正黑體"/>
              </a:rPr>
              <a:t>a</a:t>
            </a:r>
            <a:r>
              <a:rPr sz="1400" b="1" dirty="0">
                <a:latin typeface="微軟正黑體"/>
                <a:cs typeface="微軟正黑體"/>
              </a:rPr>
              <a:t>l</a:t>
            </a:r>
            <a:endParaRPr sz="1400" dirty="0">
              <a:latin typeface="微軟正黑體"/>
              <a:cs typeface="微軟正黑體"/>
            </a:endParaRPr>
          </a:p>
        </p:txBody>
      </p:sp>
      <p:sp>
        <p:nvSpPr>
          <p:cNvPr id="65" name="object 65"/>
          <p:cNvSpPr txBox="1"/>
          <p:nvPr/>
        </p:nvSpPr>
        <p:spPr>
          <a:xfrm>
            <a:off x="5624547" y="3970162"/>
            <a:ext cx="1293495" cy="215444"/>
          </a:xfrm>
          <a:prstGeom prst="rect">
            <a:avLst/>
          </a:prstGeom>
        </p:spPr>
        <p:txBody>
          <a:bodyPr vert="horz" wrap="square" lIns="0" tIns="0" rIns="0" bIns="0" rtlCol="0">
            <a:spAutoFit/>
          </a:bodyPr>
          <a:lstStyle/>
          <a:p>
            <a:pPr marL="12700"/>
            <a:r>
              <a:rPr sz="1400" b="1" dirty="0">
                <a:latin typeface="微軟正黑體"/>
                <a:cs typeface="微軟正黑體"/>
              </a:rPr>
              <a:t>e</a:t>
            </a:r>
            <a:r>
              <a:rPr sz="1400" b="1" spc="-5" dirty="0">
                <a:latin typeface="微軟正黑體"/>
                <a:cs typeface="微軟正黑體"/>
              </a:rPr>
              <a:t>m</a:t>
            </a:r>
            <a:r>
              <a:rPr sz="1400" b="1" dirty="0">
                <a:latin typeface="微軟正黑體"/>
                <a:cs typeface="微軟正黑體"/>
              </a:rPr>
              <a:t>p</a:t>
            </a:r>
            <a:r>
              <a:rPr sz="1400" b="1" spc="-5" dirty="0">
                <a:latin typeface="微軟正黑體"/>
                <a:cs typeface="微軟正黑體"/>
              </a:rPr>
              <a:t>o</a:t>
            </a:r>
            <a:r>
              <a:rPr sz="1400" b="1" spc="-10" dirty="0">
                <a:latin typeface="微軟正黑體"/>
                <a:cs typeface="微軟正黑體"/>
              </a:rPr>
              <a:t>w</a:t>
            </a:r>
            <a:r>
              <a:rPr sz="1400" b="1" dirty="0">
                <a:latin typeface="微軟正黑體"/>
                <a:cs typeface="微軟正黑體"/>
              </a:rPr>
              <a:t>e</a:t>
            </a:r>
            <a:r>
              <a:rPr sz="1400" b="1" spc="-5" dirty="0">
                <a:latin typeface="微軟正黑體"/>
                <a:cs typeface="微軟正黑體"/>
              </a:rPr>
              <a:t>rm</a:t>
            </a:r>
            <a:r>
              <a:rPr sz="1400" b="1" dirty="0">
                <a:latin typeface="微軟正黑體"/>
                <a:cs typeface="微軟正黑體"/>
              </a:rPr>
              <a:t>e</a:t>
            </a:r>
            <a:r>
              <a:rPr sz="1400" b="1" spc="-5" dirty="0">
                <a:latin typeface="微軟正黑體"/>
                <a:cs typeface="微軟正黑體"/>
              </a:rPr>
              <a:t>nt</a:t>
            </a:r>
            <a:endParaRPr sz="1400" dirty="0">
              <a:latin typeface="微軟正黑體"/>
              <a:cs typeface="微軟正黑體"/>
            </a:endParaRPr>
          </a:p>
        </p:txBody>
      </p:sp>
      <p:sp>
        <p:nvSpPr>
          <p:cNvPr id="66" name="object 66"/>
          <p:cNvSpPr txBox="1"/>
          <p:nvPr/>
        </p:nvSpPr>
        <p:spPr>
          <a:xfrm>
            <a:off x="5481257" y="4566096"/>
            <a:ext cx="1651635" cy="553998"/>
          </a:xfrm>
          <a:prstGeom prst="rect">
            <a:avLst/>
          </a:prstGeom>
        </p:spPr>
        <p:txBody>
          <a:bodyPr vert="horz" wrap="square" lIns="0" tIns="0" rIns="0" bIns="0" rtlCol="0">
            <a:spAutoFit/>
          </a:bodyPr>
          <a:lstStyle/>
          <a:p>
            <a:pPr marL="12700" marR="5080" algn="ctr"/>
            <a:r>
              <a:rPr sz="1200" b="1" spc="-15" dirty="0">
                <a:latin typeface="微軟正黑體"/>
                <a:cs typeface="微軟正黑體"/>
              </a:rPr>
              <a:t>Dema</a:t>
            </a:r>
            <a:r>
              <a:rPr sz="1200" b="1" spc="-10" dirty="0">
                <a:latin typeface="微軟正黑體"/>
                <a:cs typeface="微軟正黑體"/>
              </a:rPr>
              <a:t>nd</a:t>
            </a:r>
            <a:r>
              <a:rPr sz="1200" b="1" dirty="0">
                <a:latin typeface="微軟正黑體"/>
                <a:cs typeface="微軟正黑體"/>
              </a:rPr>
              <a:t>s</a:t>
            </a:r>
            <a:r>
              <a:rPr sz="1200" b="1" spc="-15" dirty="0">
                <a:latin typeface="微軟正黑體"/>
                <a:cs typeface="微軟正黑體"/>
              </a:rPr>
              <a:t> a</a:t>
            </a:r>
            <a:r>
              <a:rPr sz="1200" b="1" spc="-10" dirty="0">
                <a:latin typeface="微軟正黑體"/>
                <a:cs typeface="微軟正黑體"/>
              </a:rPr>
              <a:t>nd</a:t>
            </a:r>
            <a:r>
              <a:rPr sz="1200" b="1" dirty="0">
                <a:latin typeface="微軟正黑體"/>
                <a:cs typeface="微軟正黑體"/>
              </a:rPr>
              <a:t> </a:t>
            </a:r>
            <a:r>
              <a:rPr sz="1200" b="1" spc="-15" dirty="0">
                <a:latin typeface="微軟正黑體"/>
                <a:cs typeface="微軟正黑體"/>
              </a:rPr>
              <a:t>a</a:t>
            </a:r>
            <a:r>
              <a:rPr sz="1200" b="1" spc="-10" dirty="0">
                <a:latin typeface="微軟正黑體"/>
                <a:cs typeface="微軟正黑體"/>
              </a:rPr>
              <a:t>b</a:t>
            </a:r>
            <a:r>
              <a:rPr sz="1200" b="1" spc="5" dirty="0">
                <a:latin typeface="微軟正黑體"/>
                <a:cs typeface="微軟正黑體"/>
              </a:rPr>
              <a:t>ili</a:t>
            </a:r>
            <a:r>
              <a:rPr sz="1200" b="1" spc="-10" dirty="0">
                <a:latin typeface="微軟正黑體"/>
                <a:cs typeface="微軟正黑體"/>
              </a:rPr>
              <a:t>ti</a:t>
            </a:r>
            <a:r>
              <a:rPr sz="1200" b="1" spc="-15" dirty="0">
                <a:latin typeface="微軟正黑體"/>
                <a:cs typeface="微軟正黑體"/>
              </a:rPr>
              <a:t>es</a:t>
            </a:r>
            <a:r>
              <a:rPr sz="1200" b="1" spc="-10" dirty="0">
                <a:latin typeface="微軟正黑體"/>
                <a:cs typeface="微軟正黑體"/>
              </a:rPr>
              <a:t> Of </a:t>
            </a:r>
            <a:r>
              <a:rPr sz="1200" b="1" spc="-20" dirty="0">
                <a:latin typeface="微軟正黑體"/>
                <a:cs typeface="微軟正黑體"/>
              </a:rPr>
              <a:t>p</a:t>
            </a:r>
            <a:r>
              <a:rPr sz="1200" b="1" spc="-15" dirty="0">
                <a:latin typeface="微軟正黑體"/>
                <a:cs typeface="微軟正黑體"/>
              </a:rPr>
              <a:t>a</a:t>
            </a:r>
            <a:r>
              <a:rPr sz="1200" b="1" spc="5" dirty="0">
                <a:latin typeface="微軟正黑體"/>
                <a:cs typeface="微軟正黑體"/>
              </a:rPr>
              <a:t>ti</a:t>
            </a:r>
            <a:r>
              <a:rPr sz="1200" b="1" spc="-15" dirty="0">
                <a:latin typeface="微軟正黑體"/>
                <a:cs typeface="微軟正黑體"/>
              </a:rPr>
              <a:t>e</a:t>
            </a:r>
            <a:r>
              <a:rPr sz="1200" b="1" dirty="0">
                <a:latin typeface="微軟正黑體"/>
                <a:cs typeface="微軟正黑體"/>
              </a:rPr>
              <a:t>n</a:t>
            </a:r>
            <a:r>
              <a:rPr sz="1200" b="1" spc="5" dirty="0">
                <a:latin typeface="微軟正黑體"/>
                <a:cs typeface="微軟正黑體"/>
              </a:rPr>
              <a:t>t</a:t>
            </a:r>
            <a:r>
              <a:rPr sz="1200" b="1" dirty="0">
                <a:latin typeface="微軟正黑體"/>
                <a:cs typeface="微軟正黑體"/>
              </a:rPr>
              <a:t>s</a:t>
            </a:r>
            <a:r>
              <a:rPr sz="1200" b="1" spc="-40" dirty="0">
                <a:latin typeface="微軟正黑體"/>
                <a:cs typeface="微軟正黑體"/>
              </a:rPr>
              <a:t> </a:t>
            </a:r>
            <a:r>
              <a:rPr sz="1200" b="1" spc="-15" dirty="0">
                <a:latin typeface="微軟正黑體"/>
                <a:cs typeface="微軟正黑體"/>
              </a:rPr>
              <a:t>a</a:t>
            </a:r>
            <a:r>
              <a:rPr sz="1200" b="1" spc="-10" dirty="0">
                <a:latin typeface="微軟正黑體"/>
                <a:cs typeface="微軟正黑體"/>
              </a:rPr>
              <a:t>nd</a:t>
            </a:r>
            <a:r>
              <a:rPr sz="1200" b="1" spc="-5" dirty="0">
                <a:latin typeface="微軟正黑體"/>
                <a:cs typeface="微軟正黑體"/>
              </a:rPr>
              <a:t> c</a:t>
            </a:r>
            <a:r>
              <a:rPr sz="1200" b="1" spc="-20" dirty="0">
                <a:latin typeface="微軟正黑體"/>
                <a:cs typeface="微軟正黑體"/>
              </a:rPr>
              <a:t>omm</a:t>
            </a:r>
            <a:r>
              <a:rPr sz="1200" b="1" dirty="0">
                <a:latin typeface="微軟正黑體"/>
                <a:cs typeface="微軟正黑體"/>
              </a:rPr>
              <a:t>un</a:t>
            </a:r>
            <a:r>
              <a:rPr sz="1200" b="1" spc="5" dirty="0">
                <a:latin typeface="微軟正黑體"/>
                <a:cs typeface="微軟正黑體"/>
              </a:rPr>
              <a:t>it</a:t>
            </a:r>
            <a:r>
              <a:rPr sz="1200" b="1" spc="-10" dirty="0">
                <a:latin typeface="微軟正黑體"/>
                <a:cs typeface="微軟正黑體"/>
              </a:rPr>
              <a:t>y</a:t>
            </a:r>
            <a:endParaRPr sz="1200" dirty="0">
              <a:latin typeface="微軟正黑體"/>
              <a:cs typeface="微軟正黑體"/>
            </a:endParaRPr>
          </a:p>
        </p:txBody>
      </p:sp>
      <p:sp>
        <p:nvSpPr>
          <p:cNvPr id="67" name="object 67"/>
          <p:cNvSpPr txBox="1"/>
          <p:nvPr/>
        </p:nvSpPr>
        <p:spPr>
          <a:xfrm>
            <a:off x="3450984" y="2694528"/>
            <a:ext cx="1826895" cy="184666"/>
          </a:xfrm>
          <a:prstGeom prst="rect">
            <a:avLst/>
          </a:prstGeom>
        </p:spPr>
        <p:txBody>
          <a:bodyPr vert="horz" wrap="square" lIns="0" tIns="0" rIns="0" bIns="0" rtlCol="0">
            <a:spAutoFit/>
          </a:bodyPr>
          <a:lstStyle/>
          <a:p>
            <a:pPr marL="12700"/>
            <a:r>
              <a:rPr sz="1200" b="1" dirty="0">
                <a:solidFill>
                  <a:srgbClr val="006600"/>
                </a:solidFill>
                <a:latin typeface="Century Gothic"/>
                <a:cs typeface="Century Gothic"/>
              </a:rPr>
              <a:t>Personalized</a:t>
            </a:r>
            <a:r>
              <a:rPr sz="1200" b="1" spc="-25" dirty="0">
                <a:solidFill>
                  <a:srgbClr val="006600"/>
                </a:solidFill>
                <a:latin typeface="Century Gothic"/>
                <a:cs typeface="Century Gothic"/>
              </a:rPr>
              <a:t> </a:t>
            </a:r>
            <a:r>
              <a:rPr sz="1200" b="1" dirty="0">
                <a:solidFill>
                  <a:srgbClr val="006600"/>
                </a:solidFill>
                <a:latin typeface="Century Gothic"/>
                <a:cs typeface="Century Gothic"/>
              </a:rPr>
              <a:t>information</a:t>
            </a:r>
            <a:endParaRPr sz="1200" dirty="0">
              <a:latin typeface="Century Gothic"/>
              <a:cs typeface="Century Gothic"/>
            </a:endParaRPr>
          </a:p>
        </p:txBody>
      </p:sp>
      <p:sp>
        <p:nvSpPr>
          <p:cNvPr id="68" name="object 68"/>
          <p:cNvSpPr txBox="1"/>
          <p:nvPr/>
        </p:nvSpPr>
        <p:spPr>
          <a:xfrm>
            <a:off x="3478416" y="2877408"/>
            <a:ext cx="1772285" cy="369332"/>
          </a:xfrm>
          <a:prstGeom prst="rect">
            <a:avLst/>
          </a:prstGeom>
        </p:spPr>
        <p:txBody>
          <a:bodyPr vert="horz" wrap="square" lIns="0" tIns="0" rIns="0" bIns="0" rtlCol="0">
            <a:spAutoFit/>
          </a:bodyPr>
          <a:lstStyle/>
          <a:p>
            <a:pPr marL="692150" marR="5080" indent="-680085"/>
            <a:r>
              <a:rPr sz="1200" b="1" dirty="0">
                <a:solidFill>
                  <a:srgbClr val="006600"/>
                </a:solidFill>
                <a:latin typeface="Century Gothic"/>
                <a:cs typeface="Century Gothic"/>
              </a:rPr>
              <a:t>integration smart health living</a:t>
            </a:r>
            <a:endParaRPr sz="1200" dirty="0">
              <a:latin typeface="Century Gothic"/>
              <a:cs typeface="Century Gothic"/>
            </a:endParaRPr>
          </a:p>
        </p:txBody>
      </p:sp>
      <p:sp>
        <p:nvSpPr>
          <p:cNvPr id="69" name="object 69"/>
          <p:cNvSpPr txBox="1"/>
          <p:nvPr/>
        </p:nvSpPr>
        <p:spPr>
          <a:xfrm>
            <a:off x="3580110" y="3629118"/>
            <a:ext cx="1649730" cy="430887"/>
          </a:xfrm>
          <a:prstGeom prst="rect">
            <a:avLst/>
          </a:prstGeom>
        </p:spPr>
        <p:txBody>
          <a:bodyPr vert="horz" wrap="square" lIns="0" tIns="0" rIns="0" bIns="0" rtlCol="0">
            <a:spAutoFit/>
          </a:bodyPr>
          <a:lstStyle/>
          <a:p>
            <a:pPr marL="36830" marR="5080" indent="-24765"/>
            <a:r>
              <a:rPr sz="1400" b="1" spc="-5" dirty="0">
                <a:solidFill>
                  <a:srgbClr val="006600"/>
                </a:solidFill>
                <a:latin typeface="Century Gothic"/>
                <a:cs typeface="Century Gothic"/>
              </a:rPr>
              <a:t>Ca</a:t>
            </a:r>
            <a:r>
              <a:rPr sz="1400" b="1" spc="-10" dirty="0">
                <a:solidFill>
                  <a:srgbClr val="006600"/>
                </a:solidFill>
                <a:latin typeface="Century Gothic"/>
                <a:cs typeface="Century Gothic"/>
              </a:rPr>
              <a:t>r</a:t>
            </a:r>
            <a:r>
              <a:rPr sz="1400" b="1" dirty="0">
                <a:solidFill>
                  <a:srgbClr val="006600"/>
                </a:solidFill>
                <a:latin typeface="Century Gothic"/>
                <a:cs typeface="Century Gothic"/>
              </a:rPr>
              <a:t>e</a:t>
            </a:r>
            <a:r>
              <a:rPr sz="1400" b="1" spc="-10" dirty="0">
                <a:solidFill>
                  <a:srgbClr val="006600"/>
                </a:solidFill>
                <a:latin typeface="Century Gothic"/>
                <a:cs typeface="Century Gothic"/>
              </a:rPr>
              <a:t> </a:t>
            </a:r>
            <a:r>
              <a:rPr sz="1400" b="1" spc="-5" dirty="0">
                <a:solidFill>
                  <a:srgbClr val="006600"/>
                </a:solidFill>
                <a:latin typeface="Century Gothic"/>
                <a:cs typeface="Century Gothic"/>
              </a:rPr>
              <a:t>plannin</a:t>
            </a:r>
            <a:r>
              <a:rPr sz="1400" b="1" dirty="0">
                <a:solidFill>
                  <a:srgbClr val="006600"/>
                </a:solidFill>
                <a:latin typeface="Century Gothic"/>
                <a:cs typeface="Century Gothic"/>
              </a:rPr>
              <a:t>g </a:t>
            </a:r>
            <a:r>
              <a:rPr sz="1400" b="1" spc="-5" dirty="0">
                <a:solidFill>
                  <a:srgbClr val="006600"/>
                </a:solidFill>
                <a:latin typeface="Century Gothic"/>
                <a:cs typeface="Century Gothic"/>
              </a:rPr>
              <a:t>and h</a:t>
            </a:r>
            <a:r>
              <a:rPr sz="1400" b="1" dirty="0">
                <a:solidFill>
                  <a:srgbClr val="006600"/>
                </a:solidFill>
                <a:latin typeface="Century Gothic"/>
                <a:cs typeface="Century Gothic"/>
              </a:rPr>
              <a:t>e</a:t>
            </a:r>
            <a:r>
              <a:rPr sz="1400" b="1" spc="-5" dirty="0">
                <a:solidFill>
                  <a:srgbClr val="006600"/>
                </a:solidFill>
                <a:latin typeface="Century Gothic"/>
                <a:cs typeface="Century Gothic"/>
              </a:rPr>
              <a:t>alt</a:t>
            </a:r>
            <a:r>
              <a:rPr sz="1400" b="1" dirty="0">
                <a:solidFill>
                  <a:srgbClr val="006600"/>
                </a:solidFill>
                <a:latin typeface="Century Gothic"/>
                <a:cs typeface="Century Gothic"/>
              </a:rPr>
              <a:t>h</a:t>
            </a:r>
            <a:r>
              <a:rPr sz="1400" b="1" spc="-15" dirty="0">
                <a:solidFill>
                  <a:srgbClr val="006600"/>
                </a:solidFill>
                <a:latin typeface="Century Gothic"/>
                <a:cs typeface="Century Gothic"/>
              </a:rPr>
              <a:t> </a:t>
            </a:r>
            <a:r>
              <a:rPr sz="1400" b="1" spc="-5" dirty="0">
                <a:solidFill>
                  <a:srgbClr val="006600"/>
                </a:solidFill>
                <a:latin typeface="Century Gothic"/>
                <a:cs typeface="Century Gothic"/>
              </a:rPr>
              <a:t>a</a:t>
            </a:r>
            <a:r>
              <a:rPr sz="1400" b="1" spc="-10" dirty="0">
                <a:solidFill>
                  <a:srgbClr val="006600"/>
                </a:solidFill>
                <a:latin typeface="Century Gothic"/>
                <a:cs typeface="Century Gothic"/>
              </a:rPr>
              <a:t>ss</a:t>
            </a:r>
            <a:r>
              <a:rPr sz="1400" b="1" dirty="0">
                <a:solidFill>
                  <a:srgbClr val="006600"/>
                </a:solidFill>
                <a:latin typeface="Century Gothic"/>
                <a:cs typeface="Century Gothic"/>
              </a:rPr>
              <a:t>e</a:t>
            </a:r>
            <a:r>
              <a:rPr sz="1400" b="1" spc="-10" dirty="0">
                <a:solidFill>
                  <a:srgbClr val="006600"/>
                </a:solidFill>
                <a:latin typeface="Century Gothic"/>
                <a:cs typeface="Century Gothic"/>
              </a:rPr>
              <a:t>ss</a:t>
            </a:r>
            <a:r>
              <a:rPr sz="1400" b="1" dirty="0">
                <a:solidFill>
                  <a:srgbClr val="006600"/>
                </a:solidFill>
                <a:latin typeface="Century Gothic"/>
                <a:cs typeface="Century Gothic"/>
              </a:rPr>
              <a:t>me</a:t>
            </a:r>
            <a:r>
              <a:rPr sz="1400" b="1" spc="-5" dirty="0">
                <a:solidFill>
                  <a:srgbClr val="006600"/>
                </a:solidFill>
                <a:latin typeface="Century Gothic"/>
                <a:cs typeface="Century Gothic"/>
              </a:rPr>
              <a:t>nt</a:t>
            </a:r>
            <a:endParaRPr sz="1400" dirty="0">
              <a:latin typeface="Century Gothic"/>
              <a:cs typeface="Century Gothic"/>
            </a:endParaRPr>
          </a:p>
        </p:txBody>
      </p:sp>
      <p:sp>
        <p:nvSpPr>
          <p:cNvPr id="70" name="object 70"/>
          <p:cNvSpPr txBox="1"/>
          <p:nvPr/>
        </p:nvSpPr>
        <p:spPr>
          <a:xfrm>
            <a:off x="3509777" y="4480229"/>
            <a:ext cx="1645920" cy="400110"/>
          </a:xfrm>
          <a:prstGeom prst="rect">
            <a:avLst/>
          </a:prstGeom>
        </p:spPr>
        <p:txBody>
          <a:bodyPr vert="horz" wrap="square" lIns="0" tIns="0" rIns="0" bIns="0" rtlCol="0">
            <a:spAutoFit/>
          </a:bodyPr>
          <a:lstStyle/>
          <a:p>
            <a:pPr marL="126364" marR="5080" indent="-114300"/>
            <a:r>
              <a:rPr sz="1300" b="1" spc="-15" dirty="0">
                <a:solidFill>
                  <a:srgbClr val="006600"/>
                </a:solidFill>
                <a:latin typeface="Century Gothic"/>
                <a:cs typeface="Century Gothic"/>
              </a:rPr>
              <a:t>E</a:t>
            </a:r>
            <a:r>
              <a:rPr sz="1300" b="1" spc="-5" dirty="0">
                <a:solidFill>
                  <a:srgbClr val="006600"/>
                </a:solidFill>
                <a:latin typeface="Century Gothic"/>
                <a:cs typeface="Century Gothic"/>
              </a:rPr>
              <a:t>s</a:t>
            </a:r>
            <a:r>
              <a:rPr sz="1300" b="1" spc="-15" dirty="0">
                <a:solidFill>
                  <a:srgbClr val="006600"/>
                </a:solidFill>
                <a:latin typeface="Century Gothic"/>
                <a:cs typeface="Century Gothic"/>
              </a:rPr>
              <a:t>tab</a:t>
            </a:r>
            <a:r>
              <a:rPr sz="1300" b="1" spc="-5" dirty="0">
                <a:solidFill>
                  <a:srgbClr val="006600"/>
                </a:solidFill>
                <a:latin typeface="Century Gothic"/>
                <a:cs typeface="Century Gothic"/>
              </a:rPr>
              <a:t>lis</a:t>
            </a:r>
            <a:r>
              <a:rPr sz="1300" b="1" spc="-10" dirty="0">
                <a:solidFill>
                  <a:srgbClr val="006600"/>
                </a:solidFill>
                <a:latin typeface="Century Gothic"/>
                <a:cs typeface="Century Gothic"/>
              </a:rPr>
              <a:t>h</a:t>
            </a:r>
            <a:r>
              <a:rPr sz="1300" b="1" spc="20" dirty="0">
                <a:solidFill>
                  <a:srgbClr val="006600"/>
                </a:solidFill>
                <a:latin typeface="Century Gothic"/>
                <a:cs typeface="Century Gothic"/>
              </a:rPr>
              <a:t> </a:t>
            </a:r>
            <a:r>
              <a:rPr sz="1300" b="1" spc="-15" dirty="0">
                <a:solidFill>
                  <a:srgbClr val="006600"/>
                </a:solidFill>
                <a:latin typeface="Century Gothic"/>
                <a:cs typeface="Century Gothic"/>
              </a:rPr>
              <a:t>pa</a:t>
            </a:r>
            <a:r>
              <a:rPr sz="1300" b="1" dirty="0">
                <a:solidFill>
                  <a:srgbClr val="006600"/>
                </a:solidFill>
                <a:latin typeface="Century Gothic"/>
                <a:cs typeface="Century Gothic"/>
              </a:rPr>
              <a:t>r</a:t>
            </a:r>
            <a:r>
              <a:rPr sz="1300" b="1" spc="-10" dirty="0">
                <a:solidFill>
                  <a:srgbClr val="006600"/>
                </a:solidFill>
                <a:latin typeface="Century Gothic"/>
                <a:cs typeface="Century Gothic"/>
              </a:rPr>
              <a:t>tn</a:t>
            </a:r>
            <a:r>
              <a:rPr sz="1300" b="1" spc="-15" dirty="0">
                <a:solidFill>
                  <a:srgbClr val="006600"/>
                </a:solidFill>
                <a:latin typeface="Century Gothic"/>
                <a:cs typeface="Century Gothic"/>
              </a:rPr>
              <a:t>e</a:t>
            </a:r>
            <a:r>
              <a:rPr sz="1300" b="1" dirty="0">
                <a:solidFill>
                  <a:srgbClr val="006600"/>
                </a:solidFill>
                <a:latin typeface="Century Gothic"/>
                <a:cs typeface="Century Gothic"/>
              </a:rPr>
              <a:t>rs</a:t>
            </a:r>
            <a:r>
              <a:rPr sz="1300" b="1" spc="-10" dirty="0">
                <a:solidFill>
                  <a:srgbClr val="006600"/>
                </a:solidFill>
                <a:latin typeface="Century Gothic"/>
                <a:cs typeface="Century Gothic"/>
              </a:rPr>
              <a:t>hip</a:t>
            </a:r>
            <a:r>
              <a:rPr sz="1300" b="1" spc="-5" dirty="0">
                <a:solidFill>
                  <a:srgbClr val="006600"/>
                </a:solidFill>
                <a:latin typeface="Century Gothic"/>
                <a:cs typeface="Century Gothic"/>
              </a:rPr>
              <a:t> </a:t>
            </a:r>
            <a:r>
              <a:rPr sz="1300" b="1" spc="-20" dirty="0">
                <a:solidFill>
                  <a:srgbClr val="006600"/>
                </a:solidFill>
                <a:latin typeface="Century Gothic"/>
                <a:cs typeface="Century Gothic"/>
              </a:rPr>
              <a:t>w</a:t>
            </a:r>
            <a:r>
              <a:rPr sz="1300" b="1" spc="-5" dirty="0">
                <a:solidFill>
                  <a:srgbClr val="006600"/>
                </a:solidFill>
                <a:latin typeface="Century Gothic"/>
                <a:cs typeface="Century Gothic"/>
              </a:rPr>
              <a:t>i</a:t>
            </a:r>
            <a:r>
              <a:rPr sz="1300" b="1" spc="-10" dirty="0">
                <a:solidFill>
                  <a:srgbClr val="006600"/>
                </a:solidFill>
                <a:latin typeface="Century Gothic"/>
                <a:cs typeface="Century Gothic"/>
              </a:rPr>
              <a:t>th</a:t>
            </a:r>
            <a:r>
              <a:rPr sz="1300" b="1" spc="10" dirty="0">
                <a:solidFill>
                  <a:srgbClr val="006600"/>
                </a:solidFill>
                <a:latin typeface="Century Gothic"/>
                <a:cs typeface="Century Gothic"/>
              </a:rPr>
              <a:t> </a:t>
            </a:r>
            <a:r>
              <a:rPr sz="1300" b="1" spc="-15" dirty="0">
                <a:solidFill>
                  <a:srgbClr val="006600"/>
                </a:solidFill>
                <a:latin typeface="Century Gothic"/>
                <a:cs typeface="Century Gothic"/>
              </a:rPr>
              <a:t>co</a:t>
            </a:r>
            <a:r>
              <a:rPr sz="1300" b="1" spc="-10" dirty="0">
                <a:solidFill>
                  <a:srgbClr val="006600"/>
                </a:solidFill>
                <a:latin typeface="Century Gothic"/>
                <a:cs typeface="Century Gothic"/>
              </a:rPr>
              <a:t>mmunit</a:t>
            </a:r>
            <a:r>
              <a:rPr sz="1300" b="1" spc="-5" dirty="0">
                <a:solidFill>
                  <a:srgbClr val="006600"/>
                </a:solidFill>
                <a:latin typeface="Century Gothic"/>
                <a:cs typeface="Century Gothic"/>
              </a:rPr>
              <a:t>i</a:t>
            </a:r>
            <a:r>
              <a:rPr sz="1300" b="1" spc="-15" dirty="0">
                <a:solidFill>
                  <a:srgbClr val="006600"/>
                </a:solidFill>
                <a:latin typeface="Century Gothic"/>
                <a:cs typeface="Century Gothic"/>
              </a:rPr>
              <a:t>e</a:t>
            </a:r>
            <a:r>
              <a:rPr sz="1300" b="1" spc="-10" dirty="0">
                <a:solidFill>
                  <a:srgbClr val="006600"/>
                </a:solidFill>
                <a:latin typeface="Century Gothic"/>
                <a:cs typeface="Century Gothic"/>
              </a:rPr>
              <a:t>s</a:t>
            </a:r>
            <a:endParaRPr sz="1300" dirty="0">
              <a:latin typeface="Century Gothic"/>
              <a:cs typeface="Century Gothic"/>
            </a:endParaRPr>
          </a:p>
        </p:txBody>
      </p:sp>
      <p:sp>
        <p:nvSpPr>
          <p:cNvPr id="71" name="object 71"/>
          <p:cNvSpPr txBox="1"/>
          <p:nvPr/>
        </p:nvSpPr>
        <p:spPr>
          <a:xfrm>
            <a:off x="8543494" y="4425092"/>
            <a:ext cx="943610" cy="200055"/>
          </a:xfrm>
          <a:prstGeom prst="rect">
            <a:avLst/>
          </a:prstGeom>
        </p:spPr>
        <p:txBody>
          <a:bodyPr vert="horz" wrap="square" lIns="0" tIns="0" rIns="0" bIns="0" rtlCol="0">
            <a:spAutoFit/>
          </a:bodyPr>
          <a:lstStyle/>
          <a:p>
            <a:pPr marL="12700"/>
            <a:r>
              <a:rPr sz="1300" b="1" spc="-10" dirty="0">
                <a:solidFill>
                  <a:srgbClr val="006600"/>
                </a:solidFill>
                <a:latin typeface="Century Gothic"/>
                <a:cs typeface="Century Gothic"/>
              </a:rPr>
              <a:t>D</a:t>
            </a:r>
            <a:r>
              <a:rPr sz="1300" b="1" spc="-15" dirty="0">
                <a:solidFill>
                  <a:srgbClr val="006600"/>
                </a:solidFill>
                <a:latin typeface="Century Gothic"/>
                <a:cs typeface="Century Gothic"/>
              </a:rPr>
              <a:t>e</a:t>
            </a:r>
            <a:r>
              <a:rPr sz="1300" b="1" spc="-20" dirty="0">
                <a:solidFill>
                  <a:srgbClr val="006600"/>
                </a:solidFill>
                <a:latin typeface="Century Gothic"/>
                <a:cs typeface="Century Gothic"/>
              </a:rPr>
              <a:t>v</a:t>
            </a:r>
            <a:r>
              <a:rPr sz="1300" b="1" spc="-15" dirty="0">
                <a:solidFill>
                  <a:srgbClr val="006600"/>
                </a:solidFill>
                <a:latin typeface="Century Gothic"/>
                <a:cs typeface="Century Gothic"/>
              </a:rPr>
              <a:t>e</a:t>
            </a:r>
            <a:r>
              <a:rPr sz="1300" b="1" spc="-5" dirty="0">
                <a:solidFill>
                  <a:srgbClr val="006600"/>
                </a:solidFill>
                <a:latin typeface="Century Gothic"/>
                <a:cs typeface="Century Gothic"/>
              </a:rPr>
              <a:t>l</a:t>
            </a:r>
            <a:r>
              <a:rPr sz="1300" b="1" spc="-15" dirty="0">
                <a:solidFill>
                  <a:srgbClr val="006600"/>
                </a:solidFill>
                <a:latin typeface="Century Gothic"/>
                <a:cs typeface="Century Gothic"/>
              </a:rPr>
              <a:t>op</a:t>
            </a:r>
            <a:r>
              <a:rPr sz="1300" b="1" spc="-10" dirty="0">
                <a:solidFill>
                  <a:srgbClr val="006600"/>
                </a:solidFill>
                <a:latin typeface="Century Gothic"/>
                <a:cs typeface="Century Gothic"/>
              </a:rPr>
              <a:t>ing</a:t>
            </a:r>
            <a:endParaRPr sz="1300" dirty="0">
              <a:latin typeface="Century Gothic"/>
              <a:cs typeface="Century Gothic"/>
            </a:endParaRPr>
          </a:p>
        </p:txBody>
      </p:sp>
      <p:sp>
        <p:nvSpPr>
          <p:cNvPr id="72" name="object 72"/>
          <p:cNvSpPr txBox="1"/>
          <p:nvPr/>
        </p:nvSpPr>
        <p:spPr>
          <a:xfrm>
            <a:off x="8200650" y="4623261"/>
            <a:ext cx="1628139" cy="200055"/>
          </a:xfrm>
          <a:prstGeom prst="rect">
            <a:avLst/>
          </a:prstGeom>
        </p:spPr>
        <p:txBody>
          <a:bodyPr vert="horz" wrap="square" lIns="0" tIns="0" rIns="0" bIns="0" rtlCol="0">
            <a:spAutoFit/>
          </a:bodyPr>
          <a:lstStyle/>
          <a:p>
            <a:pPr marL="12700"/>
            <a:r>
              <a:rPr sz="1300" b="1" spc="-5" dirty="0">
                <a:solidFill>
                  <a:srgbClr val="006600"/>
                </a:solidFill>
                <a:latin typeface="Century Gothic"/>
                <a:cs typeface="Century Gothic"/>
              </a:rPr>
              <a:t>s</a:t>
            </a:r>
            <a:r>
              <a:rPr sz="1300" b="1" spc="-10" dirty="0">
                <a:solidFill>
                  <a:srgbClr val="006600"/>
                </a:solidFill>
                <a:latin typeface="Century Gothic"/>
                <a:cs typeface="Century Gothic"/>
              </a:rPr>
              <a:t>u</a:t>
            </a:r>
            <a:r>
              <a:rPr sz="1300" b="1" spc="-15" dirty="0">
                <a:solidFill>
                  <a:srgbClr val="006600"/>
                </a:solidFill>
                <a:latin typeface="Century Gothic"/>
                <a:cs typeface="Century Gothic"/>
              </a:rPr>
              <a:t>ppo</a:t>
            </a:r>
            <a:r>
              <a:rPr sz="1300" b="1" dirty="0">
                <a:solidFill>
                  <a:srgbClr val="006600"/>
                </a:solidFill>
                <a:latin typeface="Century Gothic"/>
                <a:cs typeface="Century Gothic"/>
              </a:rPr>
              <a:t>r</a:t>
            </a:r>
            <a:r>
              <a:rPr sz="1300" b="1" spc="-10" dirty="0">
                <a:solidFill>
                  <a:srgbClr val="006600"/>
                </a:solidFill>
                <a:latin typeface="Century Gothic"/>
                <a:cs typeface="Century Gothic"/>
              </a:rPr>
              <a:t>ting</a:t>
            </a:r>
            <a:r>
              <a:rPr sz="1300" b="1" spc="15" dirty="0">
                <a:solidFill>
                  <a:srgbClr val="006600"/>
                </a:solidFill>
                <a:latin typeface="Century Gothic"/>
                <a:cs typeface="Century Gothic"/>
              </a:rPr>
              <a:t> </a:t>
            </a:r>
            <a:r>
              <a:rPr sz="1300" b="1" spc="-10" dirty="0">
                <a:solidFill>
                  <a:srgbClr val="006600"/>
                </a:solidFill>
                <a:latin typeface="Century Gothic"/>
                <a:cs typeface="Century Gothic"/>
              </a:rPr>
              <a:t>n</a:t>
            </a:r>
            <a:r>
              <a:rPr sz="1300" b="1" spc="-15" dirty="0">
                <a:solidFill>
                  <a:srgbClr val="006600"/>
                </a:solidFill>
                <a:latin typeface="Century Gothic"/>
                <a:cs typeface="Century Gothic"/>
              </a:rPr>
              <a:t>etwo</a:t>
            </a:r>
            <a:r>
              <a:rPr sz="1300" b="1" dirty="0">
                <a:solidFill>
                  <a:srgbClr val="006600"/>
                </a:solidFill>
                <a:latin typeface="Century Gothic"/>
                <a:cs typeface="Century Gothic"/>
              </a:rPr>
              <a:t>r</a:t>
            </a:r>
            <a:r>
              <a:rPr sz="1300" b="1" spc="-10" dirty="0">
                <a:solidFill>
                  <a:srgbClr val="006600"/>
                </a:solidFill>
                <a:latin typeface="Century Gothic"/>
                <a:cs typeface="Century Gothic"/>
              </a:rPr>
              <a:t>ks</a:t>
            </a:r>
            <a:endParaRPr sz="1300" dirty="0">
              <a:latin typeface="Century Gothic"/>
              <a:cs typeface="Century Gothic"/>
            </a:endParaRPr>
          </a:p>
        </p:txBody>
      </p:sp>
      <p:sp>
        <p:nvSpPr>
          <p:cNvPr id="73" name="object 73"/>
          <p:cNvSpPr txBox="1"/>
          <p:nvPr/>
        </p:nvSpPr>
        <p:spPr>
          <a:xfrm>
            <a:off x="7200122" y="4796079"/>
            <a:ext cx="2461260" cy="200055"/>
          </a:xfrm>
          <a:prstGeom prst="rect">
            <a:avLst/>
          </a:prstGeom>
        </p:spPr>
        <p:txBody>
          <a:bodyPr vert="horz" wrap="square" lIns="0" tIns="0" rIns="0" bIns="0" rtlCol="0">
            <a:spAutoFit/>
          </a:bodyPr>
          <a:lstStyle/>
          <a:p>
            <a:pPr marL="12700"/>
            <a:r>
              <a:rPr sz="1100" b="1" spc="5" dirty="0">
                <a:latin typeface="微軟正黑體"/>
                <a:cs typeface="微軟正黑體"/>
              </a:rPr>
              <a:t>Pa</a:t>
            </a:r>
            <a:r>
              <a:rPr sz="1100" b="1" spc="-10" dirty="0">
                <a:latin typeface="微軟正黑體"/>
                <a:cs typeface="微軟正黑體"/>
              </a:rPr>
              <a:t>t</a:t>
            </a:r>
            <a:r>
              <a:rPr sz="1100" b="1" spc="-5" dirty="0">
                <a:latin typeface="微軟正黑體"/>
                <a:cs typeface="微軟正黑體"/>
              </a:rPr>
              <a:t>i</a:t>
            </a:r>
            <a:r>
              <a:rPr sz="1100" b="1" dirty="0">
                <a:latin typeface="微軟正黑體"/>
                <a:cs typeface="微軟正黑體"/>
              </a:rPr>
              <a:t>en</a:t>
            </a:r>
            <a:r>
              <a:rPr sz="1100" b="1" spc="-10" dirty="0">
                <a:latin typeface="微軟正黑體"/>
                <a:cs typeface="微軟正黑體"/>
              </a:rPr>
              <a:t>ts</a:t>
            </a:r>
            <a:r>
              <a:rPr sz="1100" b="1" dirty="0">
                <a:latin typeface="微軟正黑體"/>
                <a:cs typeface="微軟正黑體"/>
              </a:rPr>
              <a:t>,</a:t>
            </a:r>
            <a:r>
              <a:rPr sz="1100" b="1" spc="-30" dirty="0">
                <a:latin typeface="微軟正黑體"/>
                <a:cs typeface="微軟正黑體"/>
              </a:rPr>
              <a:t> </a:t>
            </a:r>
            <a:r>
              <a:rPr sz="1100" b="1" spc="5" dirty="0">
                <a:latin typeface="微軟正黑體"/>
                <a:cs typeface="微軟正黑體"/>
              </a:rPr>
              <a:t>fa</a:t>
            </a:r>
            <a:r>
              <a:rPr sz="1100" b="1" spc="-10" dirty="0">
                <a:latin typeface="微軟正黑體"/>
                <a:cs typeface="微軟正黑體"/>
              </a:rPr>
              <a:t>m</a:t>
            </a:r>
            <a:r>
              <a:rPr sz="1100" b="1" spc="-5" dirty="0">
                <a:latin typeface="微軟正黑體"/>
                <a:cs typeface="微軟正黑體"/>
              </a:rPr>
              <a:t>ili</a:t>
            </a:r>
            <a:r>
              <a:rPr sz="1100" b="1" dirty="0">
                <a:latin typeface="微軟正黑體"/>
                <a:cs typeface="微軟正黑體"/>
              </a:rPr>
              <a:t>e</a:t>
            </a:r>
            <a:r>
              <a:rPr sz="1100" b="1" spc="-10" dirty="0">
                <a:latin typeface="微軟正黑體"/>
                <a:cs typeface="微軟正黑體"/>
              </a:rPr>
              <a:t>s</a:t>
            </a:r>
            <a:r>
              <a:rPr sz="1100" b="1" spc="-50" dirty="0">
                <a:latin typeface="微軟正黑體"/>
                <a:cs typeface="微軟正黑體"/>
              </a:rPr>
              <a:t>,</a:t>
            </a:r>
            <a:r>
              <a:rPr sz="1950" b="1" spc="-22" baseline="-14957" dirty="0">
                <a:solidFill>
                  <a:srgbClr val="006600"/>
                </a:solidFill>
                <a:latin typeface="Century Gothic"/>
                <a:cs typeface="Century Gothic"/>
              </a:rPr>
              <a:t>a</a:t>
            </a:r>
            <a:r>
              <a:rPr sz="1950" b="1" spc="-15" baseline="-14957" dirty="0">
                <a:solidFill>
                  <a:srgbClr val="006600"/>
                </a:solidFill>
                <a:latin typeface="Century Gothic"/>
                <a:cs typeface="Century Gothic"/>
              </a:rPr>
              <a:t>nd</a:t>
            </a:r>
            <a:r>
              <a:rPr sz="1950" b="1" spc="22" baseline="-14957" dirty="0">
                <a:solidFill>
                  <a:srgbClr val="006600"/>
                </a:solidFill>
                <a:latin typeface="Century Gothic"/>
                <a:cs typeface="Century Gothic"/>
              </a:rPr>
              <a:t> </a:t>
            </a:r>
            <a:r>
              <a:rPr sz="1950" b="1" spc="-22" baseline="-14957" dirty="0">
                <a:solidFill>
                  <a:srgbClr val="006600"/>
                </a:solidFill>
                <a:latin typeface="Century Gothic"/>
                <a:cs typeface="Century Gothic"/>
              </a:rPr>
              <a:t>co</a:t>
            </a:r>
            <a:r>
              <a:rPr sz="1950" b="1" spc="-15" baseline="-14957" dirty="0">
                <a:solidFill>
                  <a:srgbClr val="006600"/>
                </a:solidFill>
                <a:latin typeface="Century Gothic"/>
                <a:cs typeface="Century Gothic"/>
              </a:rPr>
              <a:t>mmunity</a:t>
            </a:r>
            <a:endParaRPr sz="1950" baseline="-14957" dirty="0">
              <a:latin typeface="Century Gothic"/>
              <a:cs typeface="Century Gothic"/>
            </a:endParaRPr>
          </a:p>
        </p:txBody>
      </p:sp>
      <p:sp>
        <p:nvSpPr>
          <p:cNvPr id="74" name="object 74"/>
          <p:cNvSpPr txBox="1"/>
          <p:nvPr/>
        </p:nvSpPr>
        <p:spPr>
          <a:xfrm>
            <a:off x="8593859" y="5019598"/>
            <a:ext cx="842010" cy="200055"/>
          </a:xfrm>
          <a:prstGeom prst="rect">
            <a:avLst/>
          </a:prstGeom>
        </p:spPr>
        <p:txBody>
          <a:bodyPr vert="horz" wrap="square" lIns="0" tIns="0" rIns="0" bIns="0" rtlCol="0">
            <a:spAutoFit/>
          </a:bodyPr>
          <a:lstStyle/>
          <a:p>
            <a:pPr marL="12700"/>
            <a:r>
              <a:rPr sz="1300" b="1" spc="-15" dirty="0">
                <a:solidFill>
                  <a:srgbClr val="006600"/>
                </a:solidFill>
                <a:latin typeface="Century Gothic"/>
                <a:cs typeface="Century Gothic"/>
              </a:rPr>
              <a:t>a</a:t>
            </a:r>
            <a:r>
              <a:rPr sz="1300" b="1" spc="-10" dirty="0">
                <a:solidFill>
                  <a:srgbClr val="006600"/>
                </a:solidFill>
                <a:latin typeface="Century Gothic"/>
                <a:cs typeface="Century Gothic"/>
              </a:rPr>
              <a:t>u</a:t>
            </a:r>
            <a:r>
              <a:rPr sz="1300" b="1" spc="-15" dirty="0">
                <a:solidFill>
                  <a:srgbClr val="006600"/>
                </a:solidFill>
                <a:latin typeface="Century Gothic"/>
                <a:cs typeface="Century Gothic"/>
              </a:rPr>
              <a:t>to</a:t>
            </a:r>
            <a:r>
              <a:rPr sz="1300" b="1" spc="-10" dirty="0">
                <a:solidFill>
                  <a:srgbClr val="006600"/>
                </a:solidFill>
                <a:latin typeface="Century Gothic"/>
                <a:cs typeface="Century Gothic"/>
              </a:rPr>
              <a:t>n</a:t>
            </a:r>
            <a:r>
              <a:rPr sz="1300" b="1" spc="-15" dirty="0">
                <a:solidFill>
                  <a:srgbClr val="006600"/>
                </a:solidFill>
                <a:latin typeface="Century Gothic"/>
                <a:cs typeface="Century Gothic"/>
              </a:rPr>
              <a:t>o</a:t>
            </a:r>
            <a:r>
              <a:rPr sz="1300" b="1" spc="-10" dirty="0">
                <a:solidFill>
                  <a:srgbClr val="006600"/>
                </a:solidFill>
                <a:latin typeface="Century Gothic"/>
                <a:cs typeface="Century Gothic"/>
              </a:rPr>
              <a:t>my</a:t>
            </a:r>
            <a:endParaRPr sz="1300" dirty="0">
              <a:latin typeface="Century Gothic"/>
              <a:cs typeface="Century Gothic"/>
            </a:endParaRPr>
          </a:p>
        </p:txBody>
      </p:sp>
      <p:sp>
        <p:nvSpPr>
          <p:cNvPr id="75" name="object 75"/>
          <p:cNvSpPr txBox="1"/>
          <p:nvPr/>
        </p:nvSpPr>
        <p:spPr>
          <a:xfrm>
            <a:off x="8380113" y="2771280"/>
            <a:ext cx="1118870" cy="646331"/>
          </a:xfrm>
          <a:prstGeom prst="rect">
            <a:avLst/>
          </a:prstGeom>
        </p:spPr>
        <p:txBody>
          <a:bodyPr vert="horz" wrap="square" lIns="0" tIns="0" rIns="0" bIns="0" rtlCol="0">
            <a:spAutoFit/>
          </a:bodyPr>
          <a:lstStyle/>
          <a:p>
            <a:pPr marL="12700" marR="5080" algn="ctr"/>
            <a:r>
              <a:rPr sz="1400" b="1" dirty="0">
                <a:solidFill>
                  <a:srgbClr val="006600"/>
                </a:solidFill>
                <a:latin typeface="Century Gothic"/>
                <a:cs typeface="Century Gothic"/>
              </a:rPr>
              <a:t>De</a:t>
            </a:r>
            <a:r>
              <a:rPr sz="1400" b="1" spc="5" dirty="0">
                <a:solidFill>
                  <a:srgbClr val="006600"/>
                </a:solidFill>
                <a:latin typeface="Century Gothic"/>
                <a:cs typeface="Century Gothic"/>
              </a:rPr>
              <a:t>v</a:t>
            </a:r>
            <a:r>
              <a:rPr sz="1400" b="1" dirty="0">
                <a:solidFill>
                  <a:srgbClr val="006600"/>
                </a:solidFill>
                <a:latin typeface="Century Gothic"/>
                <a:cs typeface="Century Gothic"/>
              </a:rPr>
              <a:t>e</a:t>
            </a:r>
            <a:r>
              <a:rPr sz="1400" b="1" spc="-5" dirty="0">
                <a:solidFill>
                  <a:srgbClr val="006600"/>
                </a:solidFill>
                <a:latin typeface="Century Gothic"/>
                <a:cs typeface="Century Gothic"/>
              </a:rPr>
              <a:t>l</a:t>
            </a:r>
            <a:r>
              <a:rPr sz="1400" b="1" dirty="0">
                <a:solidFill>
                  <a:srgbClr val="006600"/>
                </a:solidFill>
                <a:latin typeface="Century Gothic"/>
                <a:cs typeface="Century Gothic"/>
              </a:rPr>
              <a:t>o</a:t>
            </a:r>
            <a:r>
              <a:rPr sz="1400" b="1" spc="-5" dirty="0">
                <a:solidFill>
                  <a:srgbClr val="006600"/>
                </a:solidFill>
                <a:latin typeface="Century Gothic"/>
                <a:cs typeface="Century Gothic"/>
              </a:rPr>
              <a:t>pin</a:t>
            </a:r>
            <a:r>
              <a:rPr sz="1400" b="1" dirty="0">
                <a:solidFill>
                  <a:srgbClr val="006600"/>
                </a:solidFill>
                <a:latin typeface="Century Gothic"/>
                <a:cs typeface="Century Gothic"/>
              </a:rPr>
              <a:t>g Sm</a:t>
            </a:r>
            <a:r>
              <a:rPr sz="1400" b="1" spc="-5" dirty="0">
                <a:solidFill>
                  <a:srgbClr val="006600"/>
                </a:solidFill>
                <a:latin typeface="Century Gothic"/>
                <a:cs typeface="Century Gothic"/>
              </a:rPr>
              <a:t>a</a:t>
            </a:r>
            <a:r>
              <a:rPr sz="1400" b="1" spc="-10" dirty="0">
                <a:solidFill>
                  <a:srgbClr val="006600"/>
                </a:solidFill>
                <a:latin typeface="Century Gothic"/>
                <a:cs typeface="Century Gothic"/>
              </a:rPr>
              <a:t>r</a:t>
            </a:r>
            <a:r>
              <a:rPr sz="1400" b="1" dirty="0">
                <a:solidFill>
                  <a:srgbClr val="006600"/>
                </a:solidFill>
                <a:latin typeface="Century Gothic"/>
                <a:cs typeface="Century Gothic"/>
              </a:rPr>
              <a:t>t</a:t>
            </a:r>
            <a:r>
              <a:rPr sz="1400" b="1" spc="-10" dirty="0">
                <a:solidFill>
                  <a:srgbClr val="006600"/>
                </a:solidFill>
                <a:latin typeface="Century Gothic"/>
                <a:cs typeface="Century Gothic"/>
              </a:rPr>
              <a:t> </a:t>
            </a:r>
            <a:r>
              <a:rPr sz="1400" b="1" spc="5" dirty="0">
                <a:solidFill>
                  <a:srgbClr val="006600"/>
                </a:solidFill>
                <a:latin typeface="Century Gothic"/>
                <a:cs typeface="Century Gothic"/>
              </a:rPr>
              <a:t>H</a:t>
            </a:r>
            <a:r>
              <a:rPr sz="1400" b="1" dirty="0">
                <a:solidFill>
                  <a:srgbClr val="006600"/>
                </a:solidFill>
                <a:latin typeface="Century Gothic"/>
                <a:cs typeface="Century Gothic"/>
              </a:rPr>
              <a:t>e</a:t>
            </a:r>
            <a:r>
              <a:rPr sz="1400" b="1" spc="-5" dirty="0">
                <a:solidFill>
                  <a:srgbClr val="006600"/>
                </a:solidFill>
                <a:latin typeface="Century Gothic"/>
                <a:cs typeface="Century Gothic"/>
              </a:rPr>
              <a:t>alt</a:t>
            </a:r>
            <a:r>
              <a:rPr sz="1400" b="1" dirty="0">
                <a:solidFill>
                  <a:srgbClr val="006600"/>
                </a:solidFill>
                <a:latin typeface="Century Gothic"/>
                <a:cs typeface="Century Gothic"/>
              </a:rPr>
              <a:t>h </a:t>
            </a:r>
            <a:r>
              <a:rPr sz="1400" b="1" spc="5" dirty="0">
                <a:solidFill>
                  <a:srgbClr val="006600"/>
                </a:solidFill>
                <a:latin typeface="Century Gothic"/>
                <a:cs typeface="Century Gothic"/>
              </a:rPr>
              <a:t>P</a:t>
            </a:r>
            <a:r>
              <a:rPr sz="1400" b="1" spc="-5" dirty="0">
                <a:solidFill>
                  <a:srgbClr val="006600"/>
                </a:solidFill>
                <a:latin typeface="Century Gothic"/>
                <a:cs typeface="Century Gothic"/>
              </a:rPr>
              <a:t>lat</a:t>
            </a:r>
            <a:r>
              <a:rPr sz="1400" b="1" dirty="0">
                <a:solidFill>
                  <a:srgbClr val="006600"/>
                </a:solidFill>
                <a:latin typeface="Century Gothic"/>
                <a:cs typeface="Century Gothic"/>
              </a:rPr>
              <a:t>fo</a:t>
            </a:r>
            <a:r>
              <a:rPr sz="1400" b="1" spc="-10" dirty="0">
                <a:solidFill>
                  <a:srgbClr val="006600"/>
                </a:solidFill>
                <a:latin typeface="Century Gothic"/>
                <a:cs typeface="Century Gothic"/>
              </a:rPr>
              <a:t>rm</a:t>
            </a:r>
            <a:endParaRPr sz="1400" dirty="0">
              <a:latin typeface="Century Gothic"/>
              <a:cs typeface="Century Gothic"/>
            </a:endParaRPr>
          </a:p>
        </p:txBody>
      </p:sp>
      <p:sp>
        <p:nvSpPr>
          <p:cNvPr id="76" name="object 76"/>
          <p:cNvSpPr/>
          <p:nvPr/>
        </p:nvSpPr>
        <p:spPr>
          <a:xfrm>
            <a:off x="5356860" y="1677924"/>
            <a:ext cx="1854695" cy="714755"/>
          </a:xfrm>
          <a:prstGeom prst="rect">
            <a:avLst/>
          </a:prstGeom>
          <a:blipFill>
            <a:blip r:embed="rId2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7" name="object 77"/>
          <p:cNvSpPr/>
          <p:nvPr/>
        </p:nvSpPr>
        <p:spPr>
          <a:xfrm>
            <a:off x="5381244" y="1702308"/>
            <a:ext cx="1854707" cy="714755"/>
          </a:xfrm>
          <a:prstGeom prst="rect">
            <a:avLst/>
          </a:prstGeom>
          <a:blipFill>
            <a:blip r:embed="rId2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78" name="object 78"/>
          <p:cNvSpPr/>
          <p:nvPr/>
        </p:nvSpPr>
        <p:spPr>
          <a:xfrm>
            <a:off x="5370576" y="1691640"/>
            <a:ext cx="1851660" cy="711835"/>
          </a:xfrm>
          <a:custGeom>
            <a:avLst/>
            <a:gdLst/>
            <a:ahLst/>
            <a:cxnLst/>
            <a:rect l="l" t="t" r="r" b="b"/>
            <a:pathLst>
              <a:path w="1851660" h="711835">
                <a:moveTo>
                  <a:pt x="925830" y="0"/>
                </a:moveTo>
                <a:lnTo>
                  <a:pt x="849896" y="1179"/>
                </a:lnTo>
                <a:lnTo>
                  <a:pt x="775654" y="4657"/>
                </a:lnTo>
                <a:lnTo>
                  <a:pt x="703340" y="10342"/>
                </a:lnTo>
                <a:lnTo>
                  <a:pt x="633193" y="18141"/>
                </a:lnTo>
                <a:lnTo>
                  <a:pt x="565452" y="27964"/>
                </a:lnTo>
                <a:lnTo>
                  <a:pt x="500355" y="39719"/>
                </a:lnTo>
                <a:lnTo>
                  <a:pt x="438139" y="53315"/>
                </a:lnTo>
                <a:lnTo>
                  <a:pt x="379044" y="68659"/>
                </a:lnTo>
                <a:lnTo>
                  <a:pt x="323307" y="85660"/>
                </a:lnTo>
                <a:lnTo>
                  <a:pt x="271167" y="104227"/>
                </a:lnTo>
                <a:lnTo>
                  <a:pt x="222861" y="124268"/>
                </a:lnTo>
                <a:lnTo>
                  <a:pt x="178629" y="145691"/>
                </a:lnTo>
                <a:lnTo>
                  <a:pt x="138709" y="168405"/>
                </a:lnTo>
                <a:lnTo>
                  <a:pt x="103338" y="192318"/>
                </a:lnTo>
                <a:lnTo>
                  <a:pt x="72755" y="217339"/>
                </a:lnTo>
                <a:lnTo>
                  <a:pt x="26906" y="270338"/>
                </a:lnTo>
                <a:lnTo>
                  <a:pt x="3069" y="326668"/>
                </a:lnTo>
                <a:lnTo>
                  <a:pt x="0" y="355854"/>
                </a:lnTo>
                <a:lnTo>
                  <a:pt x="0" y="711708"/>
                </a:lnTo>
                <a:lnTo>
                  <a:pt x="1851660" y="711708"/>
                </a:lnTo>
                <a:lnTo>
                  <a:pt x="1851660" y="355854"/>
                </a:lnTo>
                <a:lnTo>
                  <a:pt x="1839542" y="298132"/>
                </a:lnTo>
                <a:lnTo>
                  <a:pt x="1804461" y="243376"/>
                </a:lnTo>
                <a:lnTo>
                  <a:pt x="1748321" y="192318"/>
                </a:lnTo>
                <a:lnTo>
                  <a:pt x="1712950" y="168405"/>
                </a:lnTo>
                <a:lnTo>
                  <a:pt x="1673030" y="145691"/>
                </a:lnTo>
                <a:lnTo>
                  <a:pt x="1628798" y="124268"/>
                </a:lnTo>
                <a:lnTo>
                  <a:pt x="1580492" y="104227"/>
                </a:lnTo>
                <a:lnTo>
                  <a:pt x="1528352" y="85660"/>
                </a:lnTo>
                <a:lnTo>
                  <a:pt x="1472615" y="68659"/>
                </a:lnTo>
                <a:lnTo>
                  <a:pt x="1413520" y="53315"/>
                </a:lnTo>
                <a:lnTo>
                  <a:pt x="1351304" y="39719"/>
                </a:lnTo>
                <a:lnTo>
                  <a:pt x="1286207" y="27964"/>
                </a:lnTo>
                <a:lnTo>
                  <a:pt x="1218466" y="18141"/>
                </a:lnTo>
                <a:lnTo>
                  <a:pt x="1148319" y="10342"/>
                </a:lnTo>
                <a:lnTo>
                  <a:pt x="1076005" y="4657"/>
                </a:lnTo>
                <a:lnTo>
                  <a:pt x="1001763" y="1179"/>
                </a:lnTo>
                <a:lnTo>
                  <a:pt x="925830" y="0"/>
                </a:lnTo>
                <a:close/>
              </a:path>
            </a:pathLst>
          </a:custGeom>
          <a:solidFill>
            <a:srgbClr val="EACCC3"/>
          </a:solidFill>
        </p:spPr>
        <p:txBody>
          <a:bodyPr wrap="square" lIns="0" tIns="0" rIns="0" bIns="0" rtlCol="0"/>
          <a:lstStyle/>
          <a:p>
            <a:endParaRPr/>
          </a:p>
        </p:txBody>
      </p:sp>
      <p:sp>
        <p:nvSpPr>
          <p:cNvPr id="79" name="object 79"/>
          <p:cNvSpPr txBox="1"/>
          <p:nvPr/>
        </p:nvSpPr>
        <p:spPr>
          <a:xfrm>
            <a:off x="5544459" y="1960704"/>
            <a:ext cx="1496695" cy="307777"/>
          </a:xfrm>
          <a:prstGeom prst="rect">
            <a:avLst/>
          </a:prstGeom>
        </p:spPr>
        <p:txBody>
          <a:bodyPr vert="horz" wrap="square" lIns="0" tIns="0" rIns="0" bIns="0" rtlCol="0">
            <a:spAutoFit/>
          </a:bodyPr>
          <a:lstStyle/>
          <a:p>
            <a:pPr marL="12700"/>
            <a:r>
              <a:rPr sz="2000" b="1" dirty="0">
                <a:latin typeface="微軟正黑體"/>
                <a:cs typeface="微軟正黑體"/>
              </a:rPr>
              <a:t>C</a:t>
            </a:r>
            <a:r>
              <a:rPr sz="2000" b="1" spc="-5" dirty="0">
                <a:latin typeface="微軟正黑體"/>
                <a:cs typeface="微軟正黑體"/>
              </a:rPr>
              <a:t>ivi</a:t>
            </a:r>
            <a:r>
              <a:rPr sz="2000" b="1" dirty="0">
                <a:latin typeface="微軟正黑體"/>
                <a:cs typeface="微軟正黑體"/>
              </a:rPr>
              <a:t>l</a:t>
            </a:r>
            <a:r>
              <a:rPr sz="2000" b="1" spc="-10" dirty="0">
                <a:latin typeface="微軟正黑體"/>
                <a:cs typeface="微軟正黑體"/>
              </a:rPr>
              <a:t> </a:t>
            </a:r>
            <a:r>
              <a:rPr sz="2000" b="1" dirty="0">
                <a:latin typeface="微軟正黑體"/>
                <a:cs typeface="微軟正黑體"/>
              </a:rPr>
              <a:t>S</a:t>
            </a:r>
            <a:r>
              <a:rPr sz="2000" b="1" spc="-5" dirty="0">
                <a:latin typeface="微軟正黑體"/>
                <a:cs typeface="微軟正黑體"/>
              </a:rPr>
              <a:t>o</a:t>
            </a:r>
            <a:r>
              <a:rPr sz="2000" b="1" spc="-10" dirty="0">
                <a:latin typeface="微軟正黑體"/>
                <a:cs typeface="微軟正黑體"/>
              </a:rPr>
              <a:t>c</a:t>
            </a:r>
            <a:r>
              <a:rPr sz="2000" b="1" spc="-5" dirty="0">
                <a:latin typeface="微軟正黑體"/>
                <a:cs typeface="微軟正黑體"/>
              </a:rPr>
              <a:t>i</a:t>
            </a:r>
            <a:r>
              <a:rPr sz="2000" b="1" spc="-10" dirty="0">
                <a:latin typeface="微軟正黑體"/>
                <a:cs typeface="微軟正黑體"/>
              </a:rPr>
              <a:t>e</a:t>
            </a:r>
            <a:r>
              <a:rPr sz="2000" b="1" spc="-5" dirty="0">
                <a:latin typeface="微軟正黑體"/>
                <a:cs typeface="微軟正黑體"/>
              </a:rPr>
              <a:t>t</a:t>
            </a:r>
            <a:r>
              <a:rPr sz="2000" b="1" dirty="0">
                <a:latin typeface="微軟正黑體"/>
                <a:cs typeface="微軟正黑體"/>
              </a:rPr>
              <a:t>y</a:t>
            </a:r>
            <a:endParaRPr sz="2000" dirty="0">
              <a:latin typeface="微軟正黑體"/>
              <a:cs typeface="微軟正黑體"/>
            </a:endParaRPr>
          </a:p>
        </p:txBody>
      </p:sp>
      <p:sp>
        <p:nvSpPr>
          <p:cNvPr id="80" name="object 80"/>
          <p:cNvSpPr/>
          <p:nvPr/>
        </p:nvSpPr>
        <p:spPr>
          <a:xfrm>
            <a:off x="2583181" y="4264164"/>
            <a:ext cx="848867" cy="761986"/>
          </a:xfrm>
          <a:prstGeom prst="rect">
            <a:avLst/>
          </a:prstGeom>
          <a:blipFill>
            <a:blip r:embed="rId2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1" name="object 81"/>
          <p:cNvSpPr/>
          <p:nvPr/>
        </p:nvSpPr>
        <p:spPr>
          <a:xfrm>
            <a:off x="2607564" y="4288536"/>
            <a:ext cx="848867" cy="761999"/>
          </a:xfrm>
          <a:prstGeom prst="rect">
            <a:avLst/>
          </a:prstGeom>
          <a:blipFill>
            <a:blip r:embed="rId3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2" name="object 82"/>
          <p:cNvSpPr/>
          <p:nvPr/>
        </p:nvSpPr>
        <p:spPr>
          <a:xfrm>
            <a:off x="2596896" y="4277868"/>
            <a:ext cx="845820" cy="758951"/>
          </a:xfrm>
          <a:prstGeom prst="rect">
            <a:avLst/>
          </a:prstGeom>
          <a:blipFill>
            <a:blip r:embed="rId3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3" name="object 83"/>
          <p:cNvSpPr/>
          <p:nvPr/>
        </p:nvSpPr>
        <p:spPr>
          <a:xfrm>
            <a:off x="2676144" y="4277868"/>
            <a:ext cx="676656" cy="556259"/>
          </a:xfrm>
          <a:prstGeom prst="rect">
            <a:avLst/>
          </a:prstGeom>
          <a:blipFill>
            <a:blip r:embed="rId3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4" name="object 84"/>
          <p:cNvSpPr txBox="1"/>
          <p:nvPr/>
        </p:nvSpPr>
        <p:spPr>
          <a:xfrm>
            <a:off x="2726193" y="4517015"/>
            <a:ext cx="566420" cy="215444"/>
          </a:xfrm>
          <a:prstGeom prst="rect">
            <a:avLst/>
          </a:prstGeom>
        </p:spPr>
        <p:txBody>
          <a:bodyPr vert="horz" wrap="square" lIns="0" tIns="0" rIns="0" bIns="0" rtlCol="0">
            <a:spAutoFit/>
          </a:bodyPr>
          <a:lstStyle/>
          <a:p>
            <a:pPr marL="12700"/>
            <a:r>
              <a:rPr sz="1400" b="1" spc="-5" dirty="0">
                <a:latin typeface="微軟正黑體"/>
                <a:cs typeface="微軟正黑體"/>
              </a:rPr>
              <a:t>L</a:t>
            </a:r>
            <a:r>
              <a:rPr sz="1400" b="1" dirty="0">
                <a:latin typeface="微軟正黑體"/>
                <a:cs typeface="微軟正黑體"/>
              </a:rPr>
              <a:t>e</a:t>
            </a:r>
            <a:r>
              <a:rPr sz="1400" b="1" spc="-20" dirty="0">
                <a:latin typeface="微軟正黑體"/>
                <a:cs typeface="微軟正黑體"/>
              </a:rPr>
              <a:t>v</a:t>
            </a:r>
            <a:r>
              <a:rPr sz="1400" b="1" dirty="0">
                <a:latin typeface="微軟正黑體"/>
                <a:cs typeface="微軟正黑體"/>
              </a:rPr>
              <a:t>el</a:t>
            </a:r>
            <a:r>
              <a:rPr sz="1400" b="1" spc="5" dirty="0">
                <a:latin typeface="微軟正黑體"/>
                <a:cs typeface="微軟正黑體"/>
              </a:rPr>
              <a:t> </a:t>
            </a:r>
            <a:r>
              <a:rPr sz="1400" b="1" dirty="0">
                <a:latin typeface="微軟正黑體"/>
                <a:cs typeface="微軟正黑體"/>
              </a:rPr>
              <a:t>I</a:t>
            </a:r>
            <a:endParaRPr sz="1400" dirty="0">
              <a:latin typeface="微軟正黑體"/>
              <a:cs typeface="微軟正黑體"/>
            </a:endParaRPr>
          </a:p>
        </p:txBody>
      </p:sp>
      <p:sp>
        <p:nvSpPr>
          <p:cNvPr id="85" name="object 85"/>
          <p:cNvSpPr/>
          <p:nvPr/>
        </p:nvSpPr>
        <p:spPr>
          <a:xfrm>
            <a:off x="2583181" y="3422916"/>
            <a:ext cx="848867" cy="766558"/>
          </a:xfrm>
          <a:prstGeom prst="rect">
            <a:avLst/>
          </a:prstGeom>
          <a:blipFill>
            <a:blip r:embed="rId3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6" name="object 86"/>
          <p:cNvSpPr/>
          <p:nvPr/>
        </p:nvSpPr>
        <p:spPr>
          <a:xfrm>
            <a:off x="2607564" y="3447288"/>
            <a:ext cx="848867" cy="766571"/>
          </a:xfrm>
          <a:prstGeom prst="rect">
            <a:avLst/>
          </a:prstGeom>
          <a:blipFill>
            <a:blip r:embed="rId3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7" name="object 87"/>
          <p:cNvSpPr/>
          <p:nvPr/>
        </p:nvSpPr>
        <p:spPr>
          <a:xfrm>
            <a:off x="2596896" y="3436621"/>
            <a:ext cx="845820" cy="763523"/>
          </a:xfrm>
          <a:prstGeom prst="rect">
            <a:avLst/>
          </a:prstGeom>
          <a:blipFill>
            <a:blip r:embed="rId3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8" name="object 88"/>
          <p:cNvSpPr/>
          <p:nvPr/>
        </p:nvSpPr>
        <p:spPr>
          <a:xfrm>
            <a:off x="2660904" y="3459479"/>
            <a:ext cx="678179" cy="556260"/>
          </a:xfrm>
          <a:prstGeom prst="rect">
            <a:avLst/>
          </a:prstGeom>
          <a:blipFill>
            <a:blip r:embed="rId3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89" name="object 89"/>
          <p:cNvSpPr txBox="1"/>
          <p:nvPr/>
        </p:nvSpPr>
        <p:spPr>
          <a:xfrm>
            <a:off x="2712068" y="3689065"/>
            <a:ext cx="621665" cy="215444"/>
          </a:xfrm>
          <a:prstGeom prst="rect">
            <a:avLst/>
          </a:prstGeom>
        </p:spPr>
        <p:txBody>
          <a:bodyPr vert="horz" wrap="square" lIns="0" tIns="0" rIns="0" bIns="0" rtlCol="0">
            <a:spAutoFit/>
          </a:bodyPr>
          <a:lstStyle/>
          <a:p>
            <a:pPr marL="12700"/>
            <a:r>
              <a:rPr sz="1400" b="1" spc="-5" dirty="0">
                <a:latin typeface="微軟正黑體"/>
                <a:cs typeface="微軟正黑體"/>
              </a:rPr>
              <a:t>L</a:t>
            </a:r>
            <a:r>
              <a:rPr sz="1400" b="1" dirty="0">
                <a:latin typeface="微軟正黑體"/>
                <a:cs typeface="微軟正黑體"/>
              </a:rPr>
              <a:t>e</a:t>
            </a:r>
            <a:r>
              <a:rPr sz="1400" b="1" spc="-20" dirty="0">
                <a:latin typeface="微軟正黑體"/>
                <a:cs typeface="微軟正黑體"/>
              </a:rPr>
              <a:t>v</a:t>
            </a:r>
            <a:r>
              <a:rPr sz="1400" b="1" dirty="0">
                <a:latin typeface="微軟正黑體"/>
                <a:cs typeface="微軟正黑體"/>
              </a:rPr>
              <a:t>el</a:t>
            </a:r>
            <a:r>
              <a:rPr sz="1400" b="1" spc="5" dirty="0">
                <a:latin typeface="微軟正黑體"/>
                <a:cs typeface="微軟正黑體"/>
              </a:rPr>
              <a:t> </a:t>
            </a:r>
            <a:r>
              <a:rPr sz="1400" b="1" dirty="0">
                <a:latin typeface="微軟正黑體"/>
                <a:cs typeface="微軟正黑體"/>
              </a:rPr>
              <a:t>II</a:t>
            </a:r>
            <a:endParaRPr sz="1400" dirty="0">
              <a:latin typeface="微軟正黑體"/>
              <a:cs typeface="微軟正黑體"/>
            </a:endParaRPr>
          </a:p>
        </p:txBody>
      </p:sp>
      <p:sp>
        <p:nvSpPr>
          <p:cNvPr id="90" name="object 90"/>
          <p:cNvSpPr/>
          <p:nvPr/>
        </p:nvSpPr>
        <p:spPr>
          <a:xfrm>
            <a:off x="2615184" y="2622804"/>
            <a:ext cx="848867" cy="763523"/>
          </a:xfrm>
          <a:prstGeom prst="rect">
            <a:avLst/>
          </a:prstGeom>
          <a:blipFill>
            <a:blip r:embed="rId3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1" name="object 91"/>
          <p:cNvSpPr/>
          <p:nvPr/>
        </p:nvSpPr>
        <p:spPr>
          <a:xfrm>
            <a:off x="2639568" y="2647189"/>
            <a:ext cx="848867" cy="763523"/>
          </a:xfrm>
          <a:prstGeom prst="rect">
            <a:avLst/>
          </a:prstGeom>
          <a:blipFill>
            <a:blip r:embed="rId3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2" name="object 92"/>
          <p:cNvSpPr/>
          <p:nvPr/>
        </p:nvSpPr>
        <p:spPr>
          <a:xfrm>
            <a:off x="2628901" y="2636520"/>
            <a:ext cx="845819" cy="760730"/>
          </a:xfrm>
          <a:custGeom>
            <a:avLst/>
            <a:gdLst/>
            <a:ahLst/>
            <a:cxnLst/>
            <a:rect l="l" t="t" r="r" b="b"/>
            <a:pathLst>
              <a:path w="845819" h="760729">
                <a:moveTo>
                  <a:pt x="422909" y="0"/>
                </a:moveTo>
                <a:lnTo>
                  <a:pt x="354312" y="4976"/>
                </a:lnTo>
                <a:lnTo>
                  <a:pt x="289238" y="19385"/>
                </a:lnTo>
                <a:lnTo>
                  <a:pt x="228558" y="42442"/>
                </a:lnTo>
                <a:lnTo>
                  <a:pt x="173145" y="73365"/>
                </a:lnTo>
                <a:lnTo>
                  <a:pt x="123867" y="111371"/>
                </a:lnTo>
                <a:lnTo>
                  <a:pt x="81597" y="155676"/>
                </a:lnTo>
                <a:lnTo>
                  <a:pt x="47204" y="205499"/>
                </a:lnTo>
                <a:lnTo>
                  <a:pt x="21560" y="260055"/>
                </a:lnTo>
                <a:lnTo>
                  <a:pt x="5535" y="318562"/>
                </a:lnTo>
                <a:lnTo>
                  <a:pt x="0" y="380238"/>
                </a:lnTo>
                <a:lnTo>
                  <a:pt x="1401" y="411422"/>
                </a:lnTo>
                <a:lnTo>
                  <a:pt x="12290" y="471611"/>
                </a:lnTo>
                <a:lnTo>
                  <a:pt x="33234" y="528241"/>
                </a:lnTo>
                <a:lnTo>
                  <a:pt x="63361" y="580528"/>
                </a:lnTo>
                <a:lnTo>
                  <a:pt x="101802" y="627690"/>
                </a:lnTo>
                <a:lnTo>
                  <a:pt x="147685" y="668944"/>
                </a:lnTo>
                <a:lnTo>
                  <a:pt x="200139" y="703506"/>
                </a:lnTo>
                <a:lnTo>
                  <a:pt x="258294" y="730594"/>
                </a:lnTo>
                <a:lnTo>
                  <a:pt x="321280" y="749424"/>
                </a:lnTo>
                <a:lnTo>
                  <a:pt x="388224" y="759215"/>
                </a:lnTo>
                <a:lnTo>
                  <a:pt x="422909" y="760476"/>
                </a:lnTo>
                <a:lnTo>
                  <a:pt x="457595" y="759215"/>
                </a:lnTo>
                <a:lnTo>
                  <a:pt x="524539" y="749424"/>
                </a:lnTo>
                <a:lnTo>
                  <a:pt x="587525" y="730594"/>
                </a:lnTo>
                <a:lnTo>
                  <a:pt x="645680" y="703506"/>
                </a:lnTo>
                <a:lnTo>
                  <a:pt x="698134" y="668944"/>
                </a:lnTo>
                <a:lnTo>
                  <a:pt x="744017" y="627690"/>
                </a:lnTo>
                <a:lnTo>
                  <a:pt x="782458" y="580528"/>
                </a:lnTo>
                <a:lnTo>
                  <a:pt x="812585" y="528241"/>
                </a:lnTo>
                <a:lnTo>
                  <a:pt x="833529" y="471611"/>
                </a:lnTo>
                <a:lnTo>
                  <a:pt x="844418" y="411422"/>
                </a:lnTo>
                <a:lnTo>
                  <a:pt x="845819" y="380238"/>
                </a:lnTo>
                <a:lnTo>
                  <a:pt x="844418" y="349053"/>
                </a:lnTo>
                <a:lnTo>
                  <a:pt x="833529" y="288864"/>
                </a:lnTo>
                <a:lnTo>
                  <a:pt x="812585" y="232234"/>
                </a:lnTo>
                <a:lnTo>
                  <a:pt x="782458" y="179947"/>
                </a:lnTo>
                <a:lnTo>
                  <a:pt x="744017" y="132785"/>
                </a:lnTo>
                <a:lnTo>
                  <a:pt x="698134" y="91531"/>
                </a:lnTo>
                <a:lnTo>
                  <a:pt x="645680" y="56969"/>
                </a:lnTo>
                <a:lnTo>
                  <a:pt x="587525" y="29881"/>
                </a:lnTo>
                <a:lnTo>
                  <a:pt x="524539" y="11051"/>
                </a:lnTo>
                <a:lnTo>
                  <a:pt x="457595" y="1260"/>
                </a:lnTo>
                <a:lnTo>
                  <a:pt x="422909" y="0"/>
                </a:lnTo>
                <a:close/>
              </a:path>
            </a:pathLst>
          </a:custGeom>
          <a:solidFill>
            <a:srgbClr val="7030A0"/>
          </a:solidFill>
        </p:spPr>
        <p:txBody>
          <a:bodyPr wrap="square" lIns="0" tIns="0" rIns="0" bIns="0" rtlCol="0"/>
          <a:lstStyle/>
          <a:p>
            <a:endParaRPr/>
          </a:p>
        </p:txBody>
      </p:sp>
      <p:sp>
        <p:nvSpPr>
          <p:cNvPr id="93" name="object 93"/>
          <p:cNvSpPr/>
          <p:nvPr/>
        </p:nvSpPr>
        <p:spPr>
          <a:xfrm>
            <a:off x="2702053" y="2662427"/>
            <a:ext cx="678179" cy="556260"/>
          </a:xfrm>
          <a:prstGeom prst="rect">
            <a:avLst/>
          </a:prstGeom>
          <a:blipFill>
            <a:blip r:embed="rId3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4" name="object 94"/>
          <p:cNvSpPr txBox="1"/>
          <p:nvPr/>
        </p:nvSpPr>
        <p:spPr>
          <a:xfrm>
            <a:off x="2814472" y="2905287"/>
            <a:ext cx="466725" cy="430887"/>
          </a:xfrm>
          <a:prstGeom prst="rect">
            <a:avLst/>
          </a:prstGeom>
        </p:spPr>
        <p:txBody>
          <a:bodyPr vert="horz" wrap="square" lIns="0" tIns="0" rIns="0" bIns="0" rtlCol="0">
            <a:spAutoFit/>
          </a:bodyPr>
          <a:lstStyle/>
          <a:p>
            <a:pPr marL="149225" marR="5080" indent="-137160"/>
            <a:r>
              <a:rPr sz="1400" b="1" spc="-5" dirty="0">
                <a:latin typeface="微軟正黑體"/>
                <a:cs typeface="微軟正黑體"/>
              </a:rPr>
              <a:t>L</a:t>
            </a:r>
            <a:r>
              <a:rPr sz="1400" b="1" dirty="0">
                <a:latin typeface="微軟正黑體"/>
                <a:cs typeface="微軟正黑體"/>
              </a:rPr>
              <a:t>e</a:t>
            </a:r>
            <a:r>
              <a:rPr sz="1400" b="1" spc="-20" dirty="0">
                <a:latin typeface="微軟正黑體"/>
                <a:cs typeface="微軟正黑體"/>
              </a:rPr>
              <a:t>v</a:t>
            </a:r>
            <a:r>
              <a:rPr sz="1400" b="1" dirty="0">
                <a:latin typeface="微軟正黑體"/>
                <a:cs typeface="微軟正黑體"/>
              </a:rPr>
              <a:t>el III</a:t>
            </a:r>
            <a:endParaRPr sz="1400" dirty="0">
              <a:latin typeface="微軟正黑體"/>
              <a:cs typeface="微軟正黑體"/>
            </a:endParaRPr>
          </a:p>
        </p:txBody>
      </p:sp>
      <p:sp>
        <p:nvSpPr>
          <p:cNvPr id="95" name="object 95"/>
          <p:cNvSpPr/>
          <p:nvPr/>
        </p:nvSpPr>
        <p:spPr>
          <a:xfrm>
            <a:off x="5448301" y="5207508"/>
            <a:ext cx="2090927" cy="457199"/>
          </a:xfrm>
          <a:prstGeom prst="rect">
            <a:avLst/>
          </a:prstGeom>
          <a:blipFill>
            <a:blip r:embed="rId4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6" name="object 96"/>
          <p:cNvSpPr txBox="1"/>
          <p:nvPr/>
        </p:nvSpPr>
        <p:spPr>
          <a:xfrm>
            <a:off x="5563489" y="5294917"/>
            <a:ext cx="1842770" cy="246221"/>
          </a:xfrm>
          <a:prstGeom prst="rect">
            <a:avLst/>
          </a:prstGeom>
        </p:spPr>
        <p:txBody>
          <a:bodyPr vert="horz" wrap="square" lIns="0" tIns="0" rIns="0" bIns="0" rtlCol="0">
            <a:spAutoFit/>
          </a:bodyPr>
          <a:lstStyle/>
          <a:p>
            <a:pPr marL="12700"/>
            <a:r>
              <a:rPr sz="1600" b="1" spc="-20" dirty="0">
                <a:latin typeface="微軟正黑體"/>
                <a:cs typeface="微軟正黑體"/>
              </a:rPr>
              <a:t>C</a:t>
            </a:r>
            <a:r>
              <a:rPr sz="1600" b="1" spc="-25" dirty="0">
                <a:latin typeface="微軟正黑體"/>
                <a:cs typeface="微軟正黑體"/>
              </a:rPr>
              <a:t>ommo</a:t>
            </a:r>
            <a:r>
              <a:rPr sz="1600" b="1" spc="-10" dirty="0">
                <a:latin typeface="微軟正黑體"/>
                <a:cs typeface="微軟正黑體"/>
              </a:rPr>
              <a:t>n</a:t>
            </a:r>
            <a:r>
              <a:rPr sz="1600" b="1" spc="40" dirty="0">
                <a:latin typeface="微軟正黑體"/>
                <a:cs typeface="微軟正黑體"/>
              </a:rPr>
              <a:t> </a:t>
            </a:r>
            <a:r>
              <a:rPr sz="1600" b="1" spc="-20" dirty="0">
                <a:latin typeface="微軟正黑體"/>
                <a:cs typeface="微軟正黑體"/>
              </a:rPr>
              <a:t>p</a:t>
            </a:r>
            <a:r>
              <a:rPr sz="1600" b="1" spc="-5" dirty="0">
                <a:latin typeface="微軟正黑體"/>
                <a:cs typeface="微軟正黑體"/>
              </a:rPr>
              <a:t>la</a:t>
            </a:r>
            <a:r>
              <a:rPr sz="1600" b="1" spc="-15" dirty="0">
                <a:latin typeface="微軟正黑體"/>
                <a:cs typeface="微軟正黑體"/>
              </a:rPr>
              <a:t>t</a:t>
            </a:r>
            <a:r>
              <a:rPr sz="1600" b="1" spc="-5" dirty="0">
                <a:latin typeface="微軟正黑體"/>
                <a:cs typeface="微軟正黑體"/>
              </a:rPr>
              <a:t>f</a:t>
            </a:r>
            <a:r>
              <a:rPr sz="1600" b="1" spc="-20" dirty="0">
                <a:latin typeface="微軟正黑體"/>
                <a:cs typeface="微軟正黑體"/>
              </a:rPr>
              <a:t>orm</a:t>
            </a:r>
            <a:endParaRPr sz="1600" dirty="0">
              <a:latin typeface="微軟正黑體"/>
              <a:cs typeface="微軟正黑體"/>
            </a:endParaRPr>
          </a:p>
        </p:txBody>
      </p:sp>
      <p:sp>
        <p:nvSpPr>
          <p:cNvPr id="97" name="object 97"/>
          <p:cNvSpPr/>
          <p:nvPr/>
        </p:nvSpPr>
        <p:spPr>
          <a:xfrm>
            <a:off x="7206996" y="4264164"/>
            <a:ext cx="964690" cy="780274"/>
          </a:xfrm>
          <a:prstGeom prst="rect">
            <a:avLst/>
          </a:prstGeom>
          <a:blipFill>
            <a:blip r:embed="rId4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8" name="object 98"/>
          <p:cNvSpPr/>
          <p:nvPr/>
        </p:nvSpPr>
        <p:spPr>
          <a:xfrm>
            <a:off x="7231380" y="4288536"/>
            <a:ext cx="964691" cy="780287"/>
          </a:xfrm>
          <a:prstGeom prst="rect">
            <a:avLst/>
          </a:prstGeom>
          <a:blipFill>
            <a:blip r:embed="rId4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99" name="object 99"/>
          <p:cNvSpPr/>
          <p:nvPr/>
        </p:nvSpPr>
        <p:spPr>
          <a:xfrm>
            <a:off x="7220712" y="4277867"/>
            <a:ext cx="962025" cy="777240"/>
          </a:xfrm>
          <a:custGeom>
            <a:avLst/>
            <a:gdLst/>
            <a:ahLst/>
            <a:cxnLst/>
            <a:rect l="l" t="t" r="r" b="b"/>
            <a:pathLst>
              <a:path w="962025" h="777239">
                <a:moveTo>
                  <a:pt x="480822" y="0"/>
                </a:moveTo>
                <a:lnTo>
                  <a:pt x="441387" y="1288"/>
                </a:lnTo>
                <a:lnTo>
                  <a:pt x="402831" y="5086"/>
                </a:lnTo>
                <a:lnTo>
                  <a:pt x="328847" y="19811"/>
                </a:lnTo>
                <a:lnTo>
                  <a:pt x="259859" y="43376"/>
                </a:lnTo>
                <a:lnTo>
                  <a:pt x="196857" y="74980"/>
                </a:lnTo>
                <a:lnTo>
                  <a:pt x="140831" y="113823"/>
                </a:lnTo>
                <a:lnTo>
                  <a:pt x="92772" y="159105"/>
                </a:lnTo>
                <a:lnTo>
                  <a:pt x="53669" y="210026"/>
                </a:lnTo>
                <a:lnTo>
                  <a:pt x="24513" y="265785"/>
                </a:lnTo>
                <a:lnTo>
                  <a:pt x="6293" y="325583"/>
                </a:lnTo>
                <a:lnTo>
                  <a:pt x="0" y="388619"/>
                </a:lnTo>
                <a:lnTo>
                  <a:pt x="1593" y="420493"/>
                </a:lnTo>
                <a:lnTo>
                  <a:pt x="13974" y="482010"/>
                </a:lnTo>
                <a:lnTo>
                  <a:pt x="37786" y="539888"/>
                </a:lnTo>
                <a:lnTo>
                  <a:pt x="72039" y="593328"/>
                </a:lnTo>
                <a:lnTo>
                  <a:pt x="115744" y="641530"/>
                </a:lnTo>
                <a:lnTo>
                  <a:pt x="167910" y="683692"/>
                </a:lnTo>
                <a:lnTo>
                  <a:pt x="227548" y="719016"/>
                </a:lnTo>
                <a:lnTo>
                  <a:pt x="293667" y="746700"/>
                </a:lnTo>
                <a:lnTo>
                  <a:pt x="365276" y="765945"/>
                </a:lnTo>
                <a:lnTo>
                  <a:pt x="441387" y="775951"/>
                </a:lnTo>
                <a:lnTo>
                  <a:pt x="480822" y="777239"/>
                </a:lnTo>
                <a:lnTo>
                  <a:pt x="520256" y="775951"/>
                </a:lnTo>
                <a:lnTo>
                  <a:pt x="558812" y="772153"/>
                </a:lnTo>
                <a:lnTo>
                  <a:pt x="632796" y="757427"/>
                </a:lnTo>
                <a:lnTo>
                  <a:pt x="701784" y="733863"/>
                </a:lnTo>
                <a:lnTo>
                  <a:pt x="764786" y="702259"/>
                </a:lnTo>
                <a:lnTo>
                  <a:pt x="820812" y="663416"/>
                </a:lnTo>
                <a:lnTo>
                  <a:pt x="868871" y="618134"/>
                </a:lnTo>
                <a:lnTo>
                  <a:pt x="907974" y="567213"/>
                </a:lnTo>
                <a:lnTo>
                  <a:pt x="937130" y="511454"/>
                </a:lnTo>
                <a:lnTo>
                  <a:pt x="955350" y="451656"/>
                </a:lnTo>
                <a:lnTo>
                  <a:pt x="961644" y="388619"/>
                </a:lnTo>
                <a:lnTo>
                  <a:pt x="960050" y="356746"/>
                </a:lnTo>
                <a:lnTo>
                  <a:pt x="947669" y="295229"/>
                </a:lnTo>
                <a:lnTo>
                  <a:pt x="923857" y="237351"/>
                </a:lnTo>
                <a:lnTo>
                  <a:pt x="889604" y="183911"/>
                </a:lnTo>
                <a:lnTo>
                  <a:pt x="845899" y="135709"/>
                </a:lnTo>
                <a:lnTo>
                  <a:pt x="793733" y="93547"/>
                </a:lnTo>
                <a:lnTo>
                  <a:pt x="734095" y="58223"/>
                </a:lnTo>
                <a:lnTo>
                  <a:pt x="667976" y="30539"/>
                </a:lnTo>
                <a:lnTo>
                  <a:pt x="596367" y="11294"/>
                </a:lnTo>
                <a:lnTo>
                  <a:pt x="520256" y="1288"/>
                </a:lnTo>
                <a:lnTo>
                  <a:pt x="480822" y="0"/>
                </a:lnTo>
                <a:close/>
              </a:path>
            </a:pathLst>
          </a:custGeom>
          <a:solidFill>
            <a:srgbClr val="99FF99"/>
          </a:solidFill>
        </p:spPr>
        <p:txBody>
          <a:bodyPr wrap="square" lIns="0" tIns="0" rIns="0" bIns="0" rtlCol="0"/>
          <a:lstStyle/>
          <a:p>
            <a:endParaRPr/>
          </a:p>
        </p:txBody>
      </p:sp>
      <p:sp>
        <p:nvSpPr>
          <p:cNvPr id="100" name="object 100"/>
          <p:cNvSpPr/>
          <p:nvPr/>
        </p:nvSpPr>
        <p:spPr>
          <a:xfrm>
            <a:off x="7219188" y="4210812"/>
            <a:ext cx="949451" cy="653795"/>
          </a:xfrm>
          <a:prstGeom prst="rect">
            <a:avLst/>
          </a:prstGeom>
          <a:blipFill>
            <a:blip r:embed="rId4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1" name="object 101"/>
          <p:cNvSpPr txBox="1"/>
          <p:nvPr/>
        </p:nvSpPr>
        <p:spPr>
          <a:xfrm>
            <a:off x="7347901" y="4963767"/>
            <a:ext cx="905510" cy="169277"/>
          </a:xfrm>
          <a:prstGeom prst="rect">
            <a:avLst/>
          </a:prstGeom>
        </p:spPr>
        <p:txBody>
          <a:bodyPr vert="horz" wrap="square" lIns="0" tIns="0" rIns="0" bIns="0" rtlCol="0">
            <a:spAutoFit/>
          </a:bodyPr>
          <a:lstStyle/>
          <a:p>
            <a:pPr marL="12700"/>
            <a:r>
              <a:rPr sz="1100" b="1" spc="5" dirty="0">
                <a:latin typeface="微軟正黑體"/>
                <a:cs typeface="微軟正黑體"/>
              </a:rPr>
              <a:t>c</a:t>
            </a:r>
            <a:r>
              <a:rPr sz="1100" b="1" spc="-5" dirty="0">
                <a:latin typeface="微軟正黑體"/>
                <a:cs typeface="微軟正黑體"/>
              </a:rPr>
              <a:t>o</a:t>
            </a:r>
            <a:r>
              <a:rPr sz="1100" b="1" spc="-10" dirty="0">
                <a:latin typeface="微軟正黑體"/>
                <a:cs typeface="微軟正黑體"/>
              </a:rPr>
              <a:t>mm</a:t>
            </a:r>
            <a:r>
              <a:rPr sz="1100" b="1" dirty="0">
                <a:latin typeface="微軟正黑體"/>
                <a:cs typeface="微軟正黑體"/>
              </a:rPr>
              <a:t>u</a:t>
            </a:r>
            <a:r>
              <a:rPr sz="1100" b="1" spc="5" dirty="0">
                <a:latin typeface="微軟正黑體"/>
                <a:cs typeface="微軟正黑體"/>
              </a:rPr>
              <a:t>n</a:t>
            </a:r>
            <a:r>
              <a:rPr sz="1100" b="1" spc="-5" dirty="0">
                <a:latin typeface="微軟正黑體"/>
                <a:cs typeface="微軟正黑體"/>
              </a:rPr>
              <a:t>i</a:t>
            </a:r>
            <a:r>
              <a:rPr sz="1100" b="1" spc="-10" dirty="0">
                <a:latin typeface="微軟正黑體"/>
                <a:cs typeface="微軟正黑體"/>
              </a:rPr>
              <a:t>t</a:t>
            </a:r>
            <a:r>
              <a:rPr sz="1100" b="1" spc="-5" dirty="0">
                <a:latin typeface="微軟正黑體"/>
                <a:cs typeface="微軟正黑體"/>
              </a:rPr>
              <a:t>i</a:t>
            </a:r>
            <a:r>
              <a:rPr sz="1100" b="1" dirty="0">
                <a:latin typeface="微軟正黑體"/>
                <a:cs typeface="微軟正黑體"/>
              </a:rPr>
              <a:t>es</a:t>
            </a:r>
            <a:endParaRPr sz="1100" dirty="0">
              <a:latin typeface="微軟正黑體"/>
              <a:cs typeface="微軟正黑體"/>
            </a:endParaRPr>
          </a:p>
        </p:txBody>
      </p:sp>
      <p:sp>
        <p:nvSpPr>
          <p:cNvPr id="102" name="object 102"/>
          <p:cNvSpPr/>
          <p:nvPr/>
        </p:nvSpPr>
        <p:spPr>
          <a:xfrm>
            <a:off x="7133845" y="3485389"/>
            <a:ext cx="966215" cy="780287"/>
          </a:xfrm>
          <a:prstGeom prst="rect">
            <a:avLst/>
          </a:prstGeom>
          <a:blipFill>
            <a:blip r:embed="rId4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3" name="object 103"/>
          <p:cNvSpPr/>
          <p:nvPr/>
        </p:nvSpPr>
        <p:spPr>
          <a:xfrm>
            <a:off x="7158229" y="3509785"/>
            <a:ext cx="966215" cy="780275"/>
          </a:xfrm>
          <a:prstGeom prst="rect">
            <a:avLst/>
          </a:prstGeom>
          <a:blipFill>
            <a:blip r:embed="rId4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4" name="object 104"/>
          <p:cNvSpPr/>
          <p:nvPr/>
        </p:nvSpPr>
        <p:spPr>
          <a:xfrm>
            <a:off x="7147559" y="3499103"/>
            <a:ext cx="963294" cy="777240"/>
          </a:xfrm>
          <a:custGeom>
            <a:avLst/>
            <a:gdLst/>
            <a:ahLst/>
            <a:cxnLst/>
            <a:rect l="l" t="t" r="r" b="b"/>
            <a:pathLst>
              <a:path w="963295" h="777239">
                <a:moveTo>
                  <a:pt x="481584" y="0"/>
                </a:moveTo>
                <a:lnTo>
                  <a:pt x="442086" y="1288"/>
                </a:lnTo>
                <a:lnTo>
                  <a:pt x="403467" y="5086"/>
                </a:lnTo>
                <a:lnTo>
                  <a:pt x="365852" y="11294"/>
                </a:lnTo>
                <a:lnTo>
                  <a:pt x="294127" y="30539"/>
                </a:lnTo>
                <a:lnTo>
                  <a:pt x="227904" y="58223"/>
                </a:lnTo>
                <a:lnTo>
                  <a:pt x="168172" y="93547"/>
                </a:lnTo>
                <a:lnTo>
                  <a:pt x="115924" y="135709"/>
                </a:lnTo>
                <a:lnTo>
                  <a:pt x="72151" y="183911"/>
                </a:lnTo>
                <a:lnTo>
                  <a:pt x="37844" y="237351"/>
                </a:lnTo>
                <a:lnTo>
                  <a:pt x="13995" y="295229"/>
                </a:lnTo>
                <a:lnTo>
                  <a:pt x="1596" y="356746"/>
                </a:lnTo>
                <a:lnTo>
                  <a:pt x="0" y="388620"/>
                </a:lnTo>
                <a:lnTo>
                  <a:pt x="1596" y="420493"/>
                </a:lnTo>
                <a:lnTo>
                  <a:pt x="13995" y="482010"/>
                </a:lnTo>
                <a:lnTo>
                  <a:pt x="37844" y="539888"/>
                </a:lnTo>
                <a:lnTo>
                  <a:pt x="72151" y="593328"/>
                </a:lnTo>
                <a:lnTo>
                  <a:pt x="115924" y="641530"/>
                </a:lnTo>
                <a:lnTo>
                  <a:pt x="168172" y="683692"/>
                </a:lnTo>
                <a:lnTo>
                  <a:pt x="227904" y="719016"/>
                </a:lnTo>
                <a:lnTo>
                  <a:pt x="294127" y="746700"/>
                </a:lnTo>
                <a:lnTo>
                  <a:pt x="365852" y="765945"/>
                </a:lnTo>
                <a:lnTo>
                  <a:pt x="403467" y="772153"/>
                </a:lnTo>
                <a:lnTo>
                  <a:pt x="442086" y="775951"/>
                </a:lnTo>
                <a:lnTo>
                  <a:pt x="481584" y="777240"/>
                </a:lnTo>
                <a:lnTo>
                  <a:pt x="521081" y="775951"/>
                </a:lnTo>
                <a:lnTo>
                  <a:pt x="559700" y="772153"/>
                </a:lnTo>
                <a:lnTo>
                  <a:pt x="597315" y="765945"/>
                </a:lnTo>
                <a:lnTo>
                  <a:pt x="669040" y="746700"/>
                </a:lnTo>
                <a:lnTo>
                  <a:pt x="735263" y="719016"/>
                </a:lnTo>
                <a:lnTo>
                  <a:pt x="794995" y="683692"/>
                </a:lnTo>
                <a:lnTo>
                  <a:pt x="847243" y="641530"/>
                </a:lnTo>
                <a:lnTo>
                  <a:pt x="891016" y="593328"/>
                </a:lnTo>
                <a:lnTo>
                  <a:pt x="925323" y="539888"/>
                </a:lnTo>
                <a:lnTo>
                  <a:pt x="949172" y="482010"/>
                </a:lnTo>
                <a:lnTo>
                  <a:pt x="961571" y="420493"/>
                </a:lnTo>
                <a:lnTo>
                  <a:pt x="963168" y="388620"/>
                </a:lnTo>
                <a:lnTo>
                  <a:pt x="961571" y="356746"/>
                </a:lnTo>
                <a:lnTo>
                  <a:pt x="949172" y="295229"/>
                </a:lnTo>
                <a:lnTo>
                  <a:pt x="925323" y="237351"/>
                </a:lnTo>
                <a:lnTo>
                  <a:pt x="891016" y="183911"/>
                </a:lnTo>
                <a:lnTo>
                  <a:pt x="847243" y="135709"/>
                </a:lnTo>
                <a:lnTo>
                  <a:pt x="794995" y="93547"/>
                </a:lnTo>
                <a:lnTo>
                  <a:pt x="735263" y="58223"/>
                </a:lnTo>
                <a:lnTo>
                  <a:pt x="669040" y="30539"/>
                </a:lnTo>
                <a:lnTo>
                  <a:pt x="597315" y="11294"/>
                </a:lnTo>
                <a:lnTo>
                  <a:pt x="559700" y="5086"/>
                </a:lnTo>
                <a:lnTo>
                  <a:pt x="521081" y="1288"/>
                </a:lnTo>
                <a:lnTo>
                  <a:pt x="481584" y="0"/>
                </a:lnTo>
                <a:close/>
              </a:path>
            </a:pathLst>
          </a:custGeom>
          <a:solidFill>
            <a:srgbClr val="CC99FF"/>
          </a:solidFill>
        </p:spPr>
        <p:txBody>
          <a:bodyPr wrap="square" lIns="0" tIns="0" rIns="0" bIns="0" rtlCol="0"/>
          <a:lstStyle/>
          <a:p>
            <a:endParaRPr/>
          </a:p>
        </p:txBody>
      </p:sp>
      <p:sp>
        <p:nvSpPr>
          <p:cNvPr id="105" name="object 105"/>
          <p:cNvSpPr/>
          <p:nvPr/>
        </p:nvSpPr>
        <p:spPr>
          <a:xfrm>
            <a:off x="7206996" y="2647189"/>
            <a:ext cx="964691" cy="780287"/>
          </a:xfrm>
          <a:prstGeom prst="rect">
            <a:avLst/>
          </a:prstGeom>
          <a:blipFill>
            <a:blip r:embed="rId4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6" name="object 106"/>
          <p:cNvSpPr/>
          <p:nvPr/>
        </p:nvSpPr>
        <p:spPr>
          <a:xfrm>
            <a:off x="7231380" y="2671572"/>
            <a:ext cx="964691" cy="780287"/>
          </a:xfrm>
          <a:prstGeom prst="rect">
            <a:avLst/>
          </a:prstGeom>
          <a:blipFill>
            <a:blip r:embed="rId4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7" name="object 107"/>
          <p:cNvSpPr/>
          <p:nvPr/>
        </p:nvSpPr>
        <p:spPr>
          <a:xfrm>
            <a:off x="7220712" y="2660904"/>
            <a:ext cx="962025" cy="777240"/>
          </a:xfrm>
          <a:custGeom>
            <a:avLst/>
            <a:gdLst/>
            <a:ahLst/>
            <a:cxnLst/>
            <a:rect l="l" t="t" r="r" b="b"/>
            <a:pathLst>
              <a:path w="962025" h="777239">
                <a:moveTo>
                  <a:pt x="480822" y="0"/>
                </a:moveTo>
                <a:lnTo>
                  <a:pt x="441387" y="1288"/>
                </a:lnTo>
                <a:lnTo>
                  <a:pt x="402831" y="5086"/>
                </a:lnTo>
                <a:lnTo>
                  <a:pt x="328847" y="19812"/>
                </a:lnTo>
                <a:lnTo>
                  <a:pt x="259859" y="43376"/>
                </a:lnTo>
                <a:lnTo>
                  <a:pt x="196857" y="74980"/>
                </a:lnTo>
                <a:lnTo>
                  <a:pt x="140831" y="113823"/>
                </a:lnTo>
                <a:lnTo>
                  <a:pt x="92772" y="159105"/>
                </a:lnTo>
                <a:lnTo>
                  <a:pt x="53669" y="210026"/>
                </a:lnTo>
                <a:lnTo>
                  <a:pt x="24513" y="265785"/>
                </a:lnTo>
                <a:lnTo>
                  <a:pt x="6293" y="325583"/>
                </a:lnTo>
                <a:lnTo>
                  <a:pt x="0" y="388620"/>
                </a:lnTo>
                <a:lnTo>
                  <a:pt x="1593" y="420493"/>
                </a:lnTo>
                <a:lnTo>
                  <a:pt x="13974" y="482010"/>
                </a:lnTo>
                <a:lnTo>
                  <a:pt x="37786" y="539888"/>
                </a:lnTo>
                <a:lnTo>
                  <a:pt x="72039" y="593328"/>
                </a:lnTo>
                <a:lnTo>
                  <a:pt x="115744" y="641530"/>
                </a:lnTo>
                <a:lnTo>
                  <a:pt x="167910" y="683692"/>
                </a:lnTo>
                <a:lnTo>
                  <a:pt x="227548" y="719016"/>
                </a:lnTo>
                <a:lnTo>
                  <a:pt x="293667" y="746700"/>
                </a:lnTo>
                <a:lnTo>
                  <a:pt x="365276" y="765945"/>
                </a:lnTo>
                <a:lnTo>
                  <a:pt x="441387" y="775951"/>
                </a:lnTo>
                <a:lnTo>
                  <a:pt x="480822" y="777240"/>
                </a:lnTo>
                <a:lnTo>
                  <a:pt x="520256" y="775951"/>
                </a:lnTo>
                <a:lnTo>
                  <a:pt x="558812" y="772153"/>
                </a:lnTo>
                <a:lnTo>
                  <a:pt x="632796" y="757428"/>
                </a:lnTo>
                <a:lnTo>
                  <a:pt x="701784" y="733863"/>
                </a:lnTo>
                <a:lnTo>
                  <a:pt x="764786" y="702259"/>
                </a:lnTo>
                <a:lnTo>
                  <a:pt x="820812" y="663416"/>
                </a:lnTo>
                <a:lnTo>
                  <a:pt x="868871" y="618134"/>
                </a:lnTo>
                <a:lnTo>
                  <a:pt x="907974" y="567213"/>
                </a:lnTo>
                <a:lnTo>
                  <a:pt x="937130" y="511454"/>
                </a:lnTo>
                <a:lnTo>
                  <a:pt x="955350" y="451656"/>
                </a:lnTo>
                <a:lnTo>
                  <a:pt x="961644" y="388620"/>
                </a:lnTo>
                <a:lnTo>
                  <a:pt x="960050" y="356746"/>
                </a:lnTo>
                <a:lnTo>
                  <a:pt x="947669" y="295229"/>
                </a:lnTo>
                <a:lnTo>
                  <a:pt x="923857" y="237351"/>
                </a:lnTo>
                <a:lnTo>
                  <a:pt x="889604" y="183911"/>
                </a:lnTo>
                <a:lnTo>
                  <a:pt x="845899" y="135709"/>
                </a:lnTo>
                <a:lnTo>
                  <a:pt x="793733" y="93547"/>
                </a:lnTo>
                <a:lnTo>
                  <a:pt x="734095" y="58223"/>
                </a:lnTo>
                <a:lnTo>
                  <a:pt x="667976" y="30539"/>
                </a:lnTo>
                <a:lnTo>
                  <a:pt x="596367" y="11294"/>
                </a:lnTo>
                <a:lnTo>
                  <a:pt x="520256" y="1288"/>
                </a:lnTo>
                <a:lnTo>
                  <a:pt x="480822" y="0"/>
                </a:lnTo>
                <a:close/>
              </a:path>
            </a:pathLst>
          </a:custGeom>
          <a:solidFill>
            <a:srgbClr val="FFCC99"/>
          </a:solidFill>
        </p:spPr>
        <p:txBody>
          <a:bodyPr wrap="square" lIns="0" tIns="0" rIns="0" bIns="0" rtlCol="0"/>
          <a:lstStyle/>
          <a:p>
            <a:endParaRPr/>
          </a:p>
        </p:txBody>
      </p:sp>
      <p:sp>
        <p:nvSpPr>
          <p:cNvPr id="108" name="object 108"/>
          <p:cNvSpPr/>
          <p:nvPr/>
        </p:nvSpPr>
        <p:spPr>
          <a:xfrm>
            <a:off x="7082029" y="3445776"/>
            <a:ext cx="1091183" cy="766558"/>
          </a:xfrm>
          <a:prstGeom prst="rect">
            <a:avLst/>
          </a:prstGeom>
          <a:blipFill>
            <a:blip r:embed="rId4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09" name="object 109"/>
          <p:cNvSpPr txBox="1"/>
          <p:nvPr/>
        </p:nvSpPr>
        <p:spPr>
          <a:xfrm>
            <a:off x="7227051" y="4074386"/>
            <a:ext cx="1577975" cy="169277"/>
          </a:xfrm>
          <a:prstGeom prst="rect">
            <a:avLst/>
          </a:prstGeom>
        </p:spPr>
        <p:txBody>
          <a:bodyPr vert="horz" wrap="square" lIns="0" tIns="0" rIns="0" bIns="0" rtlCol="0">
            <a:spAutoFit/>
          </a:bodyPr>
          <a:lstStyle/>
          <a:p>
            <a:pPr marL="12700"/>
            <a:r>
              <a:rPr sz="1100" b="1" spc="5" dirty="0">
                <a:latin typeface="微軟正黑體"/>
                <a:cs typeface="微軟正黑體"/>
              </a:rPr>
              <a:t>H</a:t>
            </a:r>
            <a:r>
              <a:rPr sz="1100" b="1" dirty="0">
                <a:latin typeface="微軟正黑體"/>
                <a:cs typeface="微軟正黑體"/>
              </a:rPr>
              <a:t>e</a:t>
            </a:r>
            <a:r>
              <a:rPr sz="1100" b="1" spc="5" dirty="0">
                <a:latin typeface="微軟正黑體"/>
                <a:cs typeface="微軟正黑體"/>
              </a:rPr>
              <a:t>a</a:t>
            </a:r>
            <a:r>
              <a:rPr sz="1100" b="1" spc="-5" dirty="0">
                <a:latin typeface="微軟正黑體"/>
                <a:cs typeface="微軟正黑體"/>
              </a:rPr>
              <a:t>l</a:t>
            </a:r>
            <a:r>
              <a:rPr sz="1100" b="1" spc="-10" dirty="0">
                <a:latin typeface="微軟正黑體"/>
                <a:cs typeface="微軟正黑體"/>
              </a:rPr>
              <a:t>t</a:t>
            </a:r>
            <a:r>
              <a:rPr sz="1100" b="1" dirty="0">
                <a:latin typeface="微軟正黑體"/>
                <a:cs typeface="微軟正黑體"/>
              </a:rPr>
              <a:t>h</a:t>
            </a:r>
            <a:r>
              <a:rPr sz="1100" b="1" spc="-30" dirty="0">
                <a:latin typeface="微軟正黑體"/>
                <a:cs typeface="微軟正黑體"/>
              </a:rPr>
              <a:t> </a:t>
            </a:r>
            <a:r>
              <a:rPr sz="1100" b="1" spc="5" dirty="0">
                <a:latin typeface="微軟正黑體"/>
                <a:cs typeface="微軟正黑體"/>
              </a:rPr>
              <a:t>p</a:t>
            </a:r>
            <a:r>
              <a:rPr sz="1100" b="1" spc="-5" dirty="0">
                <a:latin typeface="微軟正黑體"/>
                <a:cs typeface="微軟正黑體"/>
              </a:rPr>
              <a:t>ro</a:t>
            </a:r>
            <a:r>
              <a:rPr sz="1100" b="1" spc="5" dirty="0">
                <a:latin typeface="微軟正黑體"/>
                <a:cs typeface="微軟正黑體"/>
              </a:rPr>
              <a:t>f</a:t>
            </a:r>
            <a:r>
              <a:rPr sz="1100" b="1" dirty="0">
                <a:latin typeface="微軟正黑體"/>
                <a:cs typeface="微軟正黑體"/>
              </a:rPr>
              <a:t>e</a:t>
            </a:r>
            <a:r>
              <a:rPr sz="1100" b="1" spc="-10" dirty="0">
                <a:latin typeface="微軟正黑體"/>
                <a:cs typeface="微軟正黑體"/>
              </a:rPr>
              <a:t>ss</a:t>
            </a:r>
            <a:r>
              <a:rPr sz="1100" b="1" spc="-5" dirty="0">
                <a:latin typeface="微軟正黑體"/>
                <a:cs typeface="微軟正黑體"/>
              </a:rPr>
              <a:t>io</a:t>
            </a:r>
            <a:r>
              <a:rPr sz="1100" b="1" dirty="0">
                <a:latin typeface="微軟正黑體"/>
                <a:cs typeface="微軟正黑體"/>
              </a:rPr>
              <a:t>n</a:t>
            </a:r>
            <a:r>
              <a:rPr sz="1100" b="1" spc="5" dirty="0">
                <a:latin typeface="微軟正黑體"/>
                <a:cs typeface="微軟正黑體"/>
              </a:rPr>
              <a:t>a</a:t>
            </a:r>
            <a:r>
              <a:rPr sz="1100" b="1" spc="-5" dirty="0">
                <a:latin typeface="微軟正黑體"/>
                <a:cs typeface="微軟正黑體"/>
              </a:rPr>
              <a:t>li</a:t>
            </a:r>
            <a:r>
              <a:rPr sz="1100" b="1" spc="-10" dirty="0">
                <a:latin typeface="微軟正黑體"/>
                <a:cs typeface="微軟正黑體"/>
              </a:rPr>
              <a:t>s</a:t>
            </a:r>
            <a:r>
              <a:rPr sz="1100" b="1" dirty="0">
                <a:latin typeface="微軟正黑體"/>
                <a:cs typeface="微軟正黑體"/>
              </a:rPr>
              <a:t>m</a:t>
            </a:r>
            <a:endParaRPr sz="1100" dirty="0">
              <a:latin typeface="微軟正黑體"/>
              <a:cs typeface="微軟正黑體"/>
            </a:endParaRPr>
          </a:p>
        </p:txBody>
      </p:sp>
      <p:sp>
        <p:nvSpPr>
          <p:cNvPr id="110" name="object 110"/>
          <p:cNvSpPr/>
          <p:nvPr/>
        </p:nvSpPr>
        <p:spPr>
          <a:xfrm>
            <a:off x="8650224" y="999757"/>
            <a:ext cx="1453895" cy="679691"/>
          </a:xfrm>
          <a:prstGeom prst="rect">
            <a:avLst/>
          </a:prstGeom>
          <a:blipFill>
            <a:blip r:embed="rId4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1" name="object 111"/>
          <p:cNvSpPr txBox="1"/>
          <p:nvPr/>
        </p:nvSpPr>
        <p:spPr>
          <a:xfrm>
            <a:off x="8827454" y="1134685"/>
            <a:ext cx="1073785" cy="369332"/>
          </a:xfrm>
          <a:prstGeom prst="rect">
            <a:avLst/>
          </a:prstGeom>
        </p:spPr>
        <p:txBody>
          <a:bodyPr vert="horz" wrap="square" lIns="0" tIns="0" rIns="0" bIns="0" rtlCol="0">
            <a:spAutoFit/>
          </a:bodyPr>
          <a:lstStyle/>
          <a:p>
            <a:pPr marL="12700"/>
            <a:r>
              <a:rPr b="1" spc="-35" dirty="0">
                <a:latin typeface="微軟正黑體"/>
                <a:cs typeface="微軟正黑體"/>
              </a:rPr>
              <a:t>M</a:t>
            </a:r>
            <a:r>
              <a:rPr b="1" spc="-20" dirty="0">
                <a:latin typeface="微軟正黑體"/>
                <a:cs typeface="微軟正黑體"/>
              </a:rPr>
              <a:t>a</a:t>
            </a:r>
            <a:r>
              <a:rPr b="1" spc="-10" dirty="0">
                <a:latin typeface="微軟正黑體"/>
                <a:cs typeface="微軟正黑體"/>
              </a:rPr>
              <a:t>r</a:t>
            </a:r>
            <a:r>
              <a:rPr b="1" spc="-50" dirty="0">
                <a:latin typeface="微軟正黑體"/>
                <a:cs typeface="微軟正黑體"/>
              </a:rPr>
              <a:t>k</a:t>
            </a:r>
            <a:r>
              <a:rPr b="1" spc="-5" dirty="0">
                <a:latin typeface="微軟正黑體"/>
                <a:cs typeface="微軟正黑體"/>
              </a:rPr>
              <a:t>et</a:t>
            </a:r>
            <a:endParaRPr dirty="0">
              <a:latin typeface="微軟正黑體"/>
              <a:cs typeface="微軟正黑體"/>
            </a:endParaRPr>
          </a:p>
        </p:txBody>
      </p:sp>
      <p:sp>
        <p:nvSpPr>
          <p:cNvPr id="112" name="object 112"/>
          <p:cNvSpPr/>
          <p:nvPr/>
        </p:nvSpPr>
        <p:spPr>
          <a:xfrm>
            <a:off x="1863852" y="928117"/>
            <a:ext cx="1149095" cy="679703"/>
          </a:xfrm>
          <a:prstGeom prst="rect">
            <a:avLst/>
          </a:prstGeom>
          <a:blipFill>
            <a:blip r:embed="rId4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3" name="object 113"/>
          <p:cNvSpPr txBox="1"/>
          <p:nvPr/>
        </p:nvSpPr>
        <p:spPr>
          <a:xfrm>
            <a:off x="2040890" y="1063247"/>
            <a:ext cx="770255" cy="369332"/>
          </a:xfrm>
          <a:prstGeom prst="rect">
            <a:avLst/>
          </a:prstGeom>
        </p:spPr>
        <p:txBody>
          <a:bodyPr vert="horz" wrap="square" lIns="0" tIns="0" rIns="0" bIns="0" rtlCol="0">
            <a:spAutoFit/>
          </a:bodyPr>
          <a:lstStyle/>
          <a:p>
            <a:pPr marL="12700"/>
            <a:r>
              <a:rPr b="1" spc="-85" dirty="0">
                <a:latin typeface="微軟正黑體"/>
                <a:cs typeface="微軟正黑體"/>
              </a:rPr>
              <a:t>S</a:t>
            </a:r>
            <a:r>
              <a:rPr b="1" spc="-20" dirty="0">
                <a:latin typeface="微軟正黑體"/>
                <a:cs typeface="微軟正黑體"/>
              </a:rPr>
              <a:t>ta</a:t>
            </a:r>
            <a:r>
              <a:rPr b="1" spc="-25" dirty="0">
                <a:latin typeface="微軟正黑體"/>
                <a:cs typeface="微軟正黑體"/>
              </a:rPr>
              <a:t>t</a:t>
            </a:r>
            <a:r>
              <a:rPr b="1" spc="-15" dirty="0">
                <a:latin typeface="微軟正黑體"/>
                <a:cs typeface="微軟正黑體"/>
              </a:rPr>
              <a:t>e</a:t>
            </a:r>
            <a:endParaRPr dirty="0">
              <a:latin typeface="微軟正黑體"/>
              <a:cs typeface="微軟正黑體"/>
            </a:endParaRPr>
          </a:p>
        </p:txBody>
      </p:sp>
      <p:sp>
        <p:nvSpPr>
          <p:cNvPr id="114" name="object 114"/>
          <p:cNvSpPr txBox="1"/>
          <p:nvPr/>
        </p:nvSpPr>
        <p:spPr>
          <a:xfrm>
            <a:off x="6558916" y="1232346"/>
            <a:ext cx="878205" cy="369332"/>
          </a:xfrm>
          <a:prstGeom prst="rect">
            <a:avLst/>
          </a:prstGeom>
        </p:spPr>
        <p:txBody>
          <a:bodyPr vert="horz" wrap="square" lIns="0" tIns="0" rIns="0" bIns="0" rtlCol="0">
            <a:spAutoFit/>
          </a:bodyPr>
          <a:lstStyle/>
          <a:p>
            <a:pPr marL="12700" marR="5080"/>
            <a:r>
              <a:rPr sz="1200" b="1" spc="-15" dirty="0">
                <a:solidFill>
                  <a:srgbClr val="7030A0"/>
                </a:solidFill>
                <a:latin typeface="微軟正黑體"/>
                <a:cs typeface="微軟正黑體"/>
              </a:rPr>
              <a:t>De</a:t>
            </a:r>
            <a:r>
              <a:rPr sz="1200" b="1" spc="-25" dirty="0">
                <a:solidFill>
                  <a:srgbClr val="7030A0"/>
                </a:solidFill>
                <a:latin typeface="微軟正黑體"/>
                <a:cs typeface="微軟正黑體"/>
              </a:rPr>
              <a:t>v</a:t>
            </a:r>
            <a:r>
              <a:rPr sz="1200" b="1" spc="-5" dirty="0">
                <a:solidFill>
                  <a:srgbClr val="7030A0"/>
                </a:solidFill>
                <a:latin typeface="微軟正黑體"/>
                <a:cs typeface="微軟正黑體"/>
              </a:rPr>
              <a:t>e</a:t>
            </a:r>
            <a:r>
              <a:rPr sz="1200" b="1" spc="5" dirty="0">
                <a:solidFill>
                  <a:srgbClr val="7030A0"/>
                </a:solidFill>
                <a:latin typeface="微軟正黑體"/>
                <a:cs typeface="微軟正黑體"/>
              </a:rPr>
              <a:t>l</a:t>
            </a:r>
            <a:r>
              <a:rPr sz="1200" b="1" spc="-15" dirty="0">
                <a:solidFill>
                  <a:srgbClr val="7030A0"/>
                </a:solidFill>
                <a:latin typeface="微軟正黑體"/>
                <a:cs typeface="微軟正黑體"/>
              </a:rPr>
              <a:t>o</a:t>
            </a:r>
            <a:r>
              <a:rPr sz="1200" b="1" spc="-10" dirty="0">
                <a:solidFill>
                  <a:srgbClr val="7030A0"/>
                </a:solidFill>
                <a:latin typeface="微軟正黑體"/>
                <a:cs typeface="微軟正黑體"/>
              </a:rPr>
              <a:t>p</a:t>
            </a:r>
            <a:r>
              <a:rPr sz="1200" b="1" spc="5" dirty="0">
                <a:solidFill>
                  <a:srgbClr val="7030A0"/>
                </a:solidFill>
                <a:latin typeface="微軟正黑體"/>
                <a:cs typeface="微軟正黑體"/>
              </a:rPr>
              <a:t>i</a:t>
            </a:r>
            <a:r>
              <a:rPr sz="1200" b="1" spc="-10" dirty="0">
                <a:solidFill>
                  <a:srgbClr val="7030A0"/>
                </a:solidFill>
                <a:latin typeface="微軟正黑體"/>
                <a:cs typeface="微軟正黑體"/>
              </a:rPr>
              <a:t>ng n</a:t>
            </a:r>
            <a:r>
              <a:rPr sz="1200" b="1" spc="-15" dirty="0">
                <a:solidFill>
                  <a:srgbClr val="7030A0"/>
                </a:solidFill>
                <a:latin typeface="微軟正黑體"/>
                <a:cs typeface="微軟正黑體"/>
              </a:rPr>
              <a:t>e</a:t>
            </a:r>
            <a:r>
              <a:rPr sz="1200" b="1" spc="-10" dirty="0">
                <a:solidFill>
                  <a:srgbClr val="7030A0"/>
                </a:solidFill>
                <a:latin typeface="微軟正黑體"/>
                <a:cs typeface="微軟正黑體"/>
              </a:rPr>
              <a:t>w</a:t>
            </a:r>
            <a:r>
              <a:rPr sz="1200" b="1" dirty="0">
                <a:solidFill>
                  <a:srgbClr val="7030A0"/>
                </a:solidFill>
                <a:latin typeface="微軟正黑體"/>
                <a:cs typeface="微軟正黑體"/>
              </a:rPr>
              <a:t> </a:t>
            </a:r>
            <a:r>
              <a:rPr sz="1200" b="1" spc="-20" dirty="0">
                <a:solidFill>
                  <a:srgbClr val="7030A0"/>
                </a:solidFill>
                <a:latin typeface="微軟正黑體"/>
                <a:cs typeface="微軟正黑體"/>
              </a:rPr>
              <a:t>B</a:t>
            </a:r>
            <a:r>
              <a:rPr sz="1200" b="1" spc="-5" dirty="0">
                <a:solidFill>
                  <a:srgbClr val="7030A0"/>
                </a:solidFill>
                <a:latin typeface="微軟正黑體"/>
                <a:cs typeface="微軟正黑體"/>
              </a:rPr>
              <a:t>M/</a:t>
            </a:r>
            <a:r>
              <a:rPr sz="1200" b="1" spc="-20" dirty="0">
                <a:solidFill>
                  <a:srgbClr val="7030A0"/>
                </a:solidFill>
                <a:latin typeface="微軟正黑體"/>
                <a:cs typeface="微軟正黑體"/>
              </a:rPr>
              <a:t>B</a:t>
            </a:r>
            <a:r>
              <a:rPr sz="1200" b="1" dirty="0">
                <a:solidFill>
                  <a:srgbClr val="7030A0"/>
                </a:solidFill>
                <a:latin typeface="微軟正黑體"/>
                <a:cs typeface="微軟正黑體"/>
              </a:rPr>
              <a:t>P</a:t>
            </a:r>
            <a:endParaRPr sz="1200" dirty="0">
              <a:latin typeface="微軟正黑體"/>
              <a:cs typeface="微軟正黑體"/>
            </a:endParaRPr>
          </a:p>
        </p:txBody>
      </p:sp>
      <p:sp>
        <p:nvSpPr>
          <p:cNvPr id="115" name="object 115"/>
          <p:cNvSpPr txBox="1"/>
          <p:nvPr/>
        </p:nvSpPr>
        <p:spPr>
          <a:xfrm>
            <a:off x="4232682" y="1232651"/>
            <a:ext cx="1604645" cy="369332"/>
          </a:xfrm>
          <a:prstGeom prst="rect">
            <a:avLst/>
          </a:prstGeom>
        </p:spPr>
        <p:txBody>
          <a:bodyPr vert="horz" wrap="square" lIns="0" tIns="0" rIns="0" bIns="0" rtlCol="0">
            <a:spAutoFit/>
          </a:bodyPr>
          <a:lstStyle/>
          <a:p>
            <a:pPr marL="581025" marR="5080" indent="-568960"/>
            <a:r>
              <a:rPr sz="1200" b="1" spc="-10" dirty="0">
                <a:solidFill>
                  <a:srgbClr val="7030A0"/>
                </a:solidFill>
                <a:latin typeface="微軟正黑體"/>
                <a:cs typeface="微軟正黑體"/>
              </a:rPr>
              <a:t>F</a:t>
            </a:r>
            <a:r>
              <a:rPr sz="1200" b="1" spc="-15" dirty="0">
                <a:solidFill>
                  <a:srgbClr val="7030A0"/>
                </a:solidFill>
                <a:latin typeface="微軟正黑體"/>
                <a:cs typeface="微軟正黑體"/>
              </a:rPr>
              <a:t>ee</a:t>
            </a:r>
            <a:r>
              <a:rPr sz="1200" b="1" spc="-10" dirty="0">
                <a:solidFill>
                  <a:srgbClr val="7030A0"/>
                </a:solidFill>
                <a:latin typeface="微軟正黑體"/>
                <a:cs typeface="微軟正黑體"/>
              </a:rPr>
              <a:t>d</a:t>
            </a:r>
            <a:r>
              <a:rPr sz="1200" b="1" spc="-20" dirty="0">
                <a:solidFill>
                  <a:srgbClr val="7030A0"/>
                </a:solidFill>
                <a:latin typeface="微軟正黑體"/>
                <a:cs typeface="微軟正黑體"/>
              </a:rPr>
              <a:t>b</a:t>
            </a:r>
            <a:r>
              <a:rPr sz="1200" b="1" spc="-15" dirty="0">
                <a:solidFill>
                  <a:srgbClr val="7030A0"/>
                </a:solidFill>
                <a:latin typeface="微軟正黑體"/>
                <a:cs typeface="微軟正黑體"/>
              </a:rPr>
              <a:t>a</a:t>
            </a:r>
            <a:r>
              <a:rPr sz="1200" b="1" spc="-5" dirty="0">
                <a:solidFill>
                  <a:srgbClr val="7030A0"/>
                </a:solidFill>
                <a:latin typeface="微軟正黑體"/>
                <a:cs typeface="微軟正黑體"/>
              </a:rPr>
              <a:t>c</a:t>
            </a:r>
            <a:r>
              <a:rPr sz="1200" b="1" dirty="0">
                <a:solidFill>
                  <a:srgbClr val="7030A0"/>
                </a:solidFill>
                <a:latin typeface="微軟正黑體"/>
                <a:cs typeface="微軟正黑體"/>
              </a:rPr>
              <a:t>ks</a:t>
            </a:r>
            <a:r>
              <a:rPr sz="1200" b="1" spc="-5" dirty="0">
                <a:solidFill>
                  <a:srgbClr val="7030A0"/>
                </a:solidFill>
                <a:latin typeface="微軟正黑體"/>
                <a:cs typeface="微軟正黑體"/>
              </a:rPr>
              <a:t> </a:t>
            </a:r>
            <a:r>
              <a:rPr sz="1200" b="1" spc="-15" dirty="0">
                <a:solidFill>
                  <a:srgbClr val="7030A0"/>
                </a:solidFill>
                <a:latin typeface="微軟正黑體"/>
                <a:cs typeface="微軟正黑體"/>
              </a:rPr>
              <a:t>o</a:t>
            </a:r>
            <a:r>
              <a:rPr sz="1200" b="1" spc="-10" dirty="0">
                <a:solidFill>
                  <a:srgbClr val="7030A0"/>
                </a:solidFill>
                <a:latin typeface="微軟正黑體"/>
                <a:cs typeface="微軟正黑體"/>
              </a:rPr>
              <a:t>n</a:t>
            </a:r>
            <a:r>
              <a:rPr sz="1200" b="1" dirty="0">
                <a:solidFill>
                  <a:srgbClr val="7030A0"/>
                </a:solidFill>
                <a:latin typeface="微軟正黑體"/>
                <a:cs typeface="微軟正黑體"/>
              </a:rPr>
              <a:t> </a:t>
            </a:r>
            <a:r>
              <a:rPr sz="1200" b="1" spc="-25" dirty="0">
                <a:solidFill>
                  <a:srgbClr val="7030A0"/>
                </a:solidFill>
                <a:latin typeface="微軟正黑體"/>
                <a:cs typeface="微軟正黑體"/>
              </a:rPr>
              <a:t>w</a:t>
            </a:r>
            <a:r>
              <a:rPr sz="1200" b="1" spc="-5" dirty="0">
                <a:solidFill>
                  <a:srgbClr val="7030A0"/>
                </a:solidFill>
                <a:latin typeface="微軟正黑體"/>
                <a:cs typeface="微軟正黑體"/>
              </a:rPr>
              <a:t>e</a:t>
            </a:r>
            <a:r>
              <a:rPr sz="1200" b="1" spc="5" dirty="0">
                <a:solidFill>
                  <a:srgbClr val="7030A0"/>
                </a:solidFill>
                <a:latin typeface="微軟正黑體"/>
                <a:cs typeface="微軟正黑體"/>
              </a:rPr>
              <a:t>l</a:t>
            </a:r>
            <a:r>
              <a:rPr sz="1200" b="1" spc="-15" dirty="0">
                <a:solidFill>
                  <a:srgbClr val="7030A0"/>
                </a:solidFill>
                <a:latin typeface="微軟正黑體"/>
                <a:cs typeface="微軟正黑體"/>
              </a:rPr>
              <a:t>fa</a:t>
            </a:r>
            <a:r>
              <a:rPr sz="1200" b="1" spc="-25" dirty="0">
                <a:solidFill>
                  <a:srgbClr val="7030A0"/>
                </a:solidFill>
                <a:latin typeface="微軟正黑體"/>
                <a:cs typeface="微軟正黑體"/>
              </a:rPr>
              <a:t>r</a:t>
            </a:r>
            <a:r>
              <a:rPr sz="1200" b="1" spc="-10" dirty="0">
                <a:solidFill>
                  <a:srgbClr val="7030A0"/>
                </a:solidFill>
                <a:latin typeface="微軟正黑體"/>
                <a:cs typeface="微軟正黑體"/>
              </a:rPr>
              <a:t>e p</a:t>
            </a:r>
            <a:r>
              <a:rPr sz="1200" b="1" spc="-15" dirty="0">
                <a:solidFill>
                  <a:srgbClr val="7030A0"/>
                </a:solidFill>
                <a:latin typeface="微軟正黑體"/>
                <a:cs typeface="微軟正黑體"/>
              </a:rPr>
              <a:t>o</a:t>
            </a:r>
            <a:r>
              <a:rPr sz="1200" b="1" spc="5" dirty="0">
                <a:solidFill>
                  <a:srgbClr val="7030A0"/>
                </a:solidFill>
                <a:latin typeface="微軟正黑體"/>
                <a:cs typeface="微軟正黑體"/>
              </a:rPr>
              <a:t>lic</a:t>
            </a:r>
            <a:r>
              <a:rPr sz="1200" b="1" spc="-10" dirty="0">
                <a:solidFill>
                  <a:srgbClr val="7030A0"/>
                </a:solidFill>
                <a:latin typeface="微軟正黑體"/>
                <a:cs typeface="微軟正黑體"/>
              </a:rPr>
              <a:t>y</a:t>
            </a:r>
            <a:endParaRPr sz="1200" dirty="0">
              <a:latin typeface="微軟正黑體"/>
              <a:cs typeface="微軟正黑體"/>
            </a:endParaRPr>
          </a:p>
        </p:txBody>
      </p:sp>
      <p:sp>
        <p:nvSpPr>
          <p:cNvPr id="116" name="object 116"/>
          <p:cNvSpPr/>
          <p:nvPr/>
        </p:nvSpPr>
        <p:spPr>
          <a:xfrm>
            <a:off x="5013960" y="5657089"/>
            <a:ext cx="1170431" cy="937247"/>
          </a:xfrm>
          <a:prstGeom prst="rect">
            <a:avLst/>
          </a:prstGeom>
          <a:blipFill>
            <a:blip r:embed="rId4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7" name="object 117"/>
          <p:cNvSpPr/>
          <p:nvPr/>
        </p:nvSpPr>
        <p:spPr>
          <a:xfrm>
            <a:off x="5131444" y="5737668"/>
            <a:ext cx="953673" cy="767388"/>
          </a:xfrm>
          <a:prstGeom prst="rect">
            <a:avLst/>
          </a:prstGeom>
          <a:blipFill>
            <a:blip r:embed="rId5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18" name="object 118"/>
          <p:cNvSpPr/>
          <p:nvPr/>
        </p:nvSpPr>
        <p:spPr>
          <a:xfrm>
            <a:off x="5131444" y="5737669"/>
            <a:ext cx="953769" cy="767715"/>
          </a:xfrm>
          <a:custGeom>
            <a:avLst/>
            <a:gdLst/>
            <a:ahLst/>
            <a:cxnLst/>
            <a:rect l="l" t="t" r="r" b="b"/>
            <a:pathLst>
              <a:path w="953770" h="767715">
                <a:moveTo>
                  <a:pt x="518060" y="3373"/>
                </a:moveTo>
                <a:lnTo>
                  <a:pt x="556883" y="8857"/>
                </a:lnTo>
                <a:lnTo>
                  <a:pt x="594574" y="16703"/>
                </a:lnTo>
                <a:lnTo>
                  <a:pt x="666106" y="39037"/>
                </a:lnTo>
                <a:lnTo>
                  <a:pt x="731765" y="69486"/>
                </a:lnTo>
                <a:lnTo>
                  <a:pt x="790656" y="107162"/>
                </a:lnTo>
                <a:lnTo>
                  <a:pt x="841886" y="151176"/>
                </a:lnTo>
                <a:lnTo>
                  <a:pt x="884562" y="200638"/>
                </a:lnTo>
                <a:lnTo>
                  <a:pt x="917791" y="254659"/>
                </a:lnTo>
                <a:lnTo>
                  <a:pt x="940681" y="312350"/>
                </a:lnTo>
                <a:lnTo>
                  <a:pt x="952337" y="372822"/>
                </a:lnTo>
                <a:lnTo>
                  <a:pt x="953673" y="403823"/>
                </a:lnTo>
                <a:lnTo>
                  <a:pt x="951866" y="435186"/>
                </a:lnTo>
                <a:lnTo>
                  <a:pt x="938961" y="496202"/>
                </a:lnTo>
                <a:lnTo>
                  <a:pt x="914618" y="552771"/>
                </a:lnTo>
                <a:lnTo>
                  <a:pt x="879898" y="604217"/>
                </a:lnTo>
                <a:lnTo>
                  <a:pt x="835866" y="649863"/>
                </a:lnTo>
                <a:lnTo>
                  <a:pt x="783583" y="689030"/>
                </a:lnTo>
                <a:lnTo>
                  <a:pt x="724113" y="721044"/>
                </a:lnTo>
                <a:lnTo>
                  <a:pt x="658518" y="745226"/>
                </a:lnTo>
                <a:lnTo>
                  <a:pt x="587861" y="760900"/>
                </a:lnTo>
                <a:lnTo>
                  <a:pt x="513204" y="767388"/>
                </a:lnTo>
                <a:lnTo>
                  <a:pt x="474708" y="766976"/>
                </a:lnTo>
                <a:lnTo>
                  <a:pt x="435611" y="764014"/>
                </a:lnTo>
                <a:lnTo>
                  <a:pt x="396789" y="758531"/>
                </a:lnTo>
                <a:lnTo>
                  <a:pt x="359100" y="750685"/>
                </a:lnTo>
                <a:lnTo>
                  <a:pt x="287570" y="728351"/>
                </a:lnTo>
                <a:lnTo>
                  <a:pt x="221914" y="697901"/>
                </a:lnTo>
                <a:lnTo>
                  <a:pt x="163024" y="660225"/>
                </a:lnTo>
                <a:lnTo>
                  <a:pt x="111794" y="616212"/>
                </a:lnTo>
                <a:lnTo>
                  <a:pt x="69118" y="566750"/>
                </a:lnTo>
                <a:lnTo>
                  <a:pt x="35887" y="512729"/>
                </a:lnTo>
                <a:lnTo>
                  <a:pt x="12996" y="455038"/>
                </a:lnTo>
                <a:lnTo>
                  <a:pt x="1338" y="394566"/>
                </a:lnTo>
                <a:lnTo>
                  <a:pt x="0" y="363565"/>
                </a:lnTo>
                <a:lnTo>
                  <a:pt x="1805" y="332202"/>
                </a:lnTo>
                <a:lnTo>
                  <a:pt x="14709" y="271186"/>
                </a:lnTo>
                <a:lnTo>
                  <a:pt x="39053" y="214616"/>
                </a:lnTo>
                <a:lnTo>
                  <a:pt x="73772" y="163171"/>
                </a:lnTo>
                <a:lnTo>
                  <a:pt x="117805" y="117525"/>
                </a:lnTo>
                <a:lnTo>
                  <a:pt x="170087" y="78357"/>
                </a:lnTo>
                <a:lnTo>
                  <a:pt x="229558" y="46344"/>
                </a:lnTo>
                <a:lnTo>
                  <a:pt x="295153" y="22162"/>
                </a:lnTo>
                <a:lnTo>
                  <a:pt x="365810" y="6488"/>
                </a:lnTo>
                <a:lnTo>
                  <a:pt x="440467" y="0"/>
                </a:lnTo>
                <a:lnTo>
                  <a:pt x="478962" y="411"/>
                </a:lnTo>
                <a:lnTo>
                  <a:pt x="518060" y="3373"/>
                </a:lnTo>
                <a:close/>
              </a:path>
            </a:pathLst>
          </a:custGeom>
          <a:ln w="28575">
            <a:solidFill>
              <a:srgbClr val="FFFFFF"/>
            </a:solidFill>
          </a:ln>
        </p:spPr>
        <p:txBody>
          <a:bodyPr wrap="square" lIns="0" tIns="0" rIns="0" bIns="0" rtlCol="0"/>
          <a:lstStyle/>
          <a:p>
            <a:endParaRPr/>
          </a:p>
        </p:txBody>
      </p:sp>
      <p:sp>
        <p:nvSpPr>
          <p:cNvPr id="119" name="object 119"/>
          <p:cNvSpPr/>
          <p:nvPr/>
        </p:nvSpPr>
        <p:spPr>
          <a:xfrm>
            <a:off x="5775934" y="5753518"/>
            <a:ext cx="149834" cy="118420"/>
          </a:xfrm>
          <a:prstGeom prst="rect">
            <a:avLst/>
          </a:prstGeom>
          <a:blipFill>
            <a:blip r:embed="rId5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0" name="object 120"/>
          <p:cNvSpPr/>
          <p:nvPr/>
        </p:nvSpPr>
        <p:spPr>
          <a:xfrm>
            <a:off x="7890167" y="5152722"/>
            <a:ext cx="1305746" cy="1118779"/>
          </a:xfrm>
          <a:prstGeom prst="rect">
            <a:avLst/>
          </a:prstGeom>
          <a:blipFill>
            <a:blip r:embed="rId5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1" name="object 121"/>
          <p:cNvSpPr/>
          <p:nvPr/>
        </p:nvSpPr>
        <p:spPr>
          <a:xfrm>
            <a:off x="8073518" y="5324360"/>
            <a:ext cx="955107" cy="766021"/>
          </a:xfrm>
          <a:prstGeom prst="rect">
            <a:avLst/>
          </a:prstGeom>
          <a:blipFill>
            <a:blip r:embed="rId5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2" name="object 122"/>
          <p:cNvSpPr/>
          <p:nvPr/>
        </p:nvSpPr>
        <p:spPr>
          <a:xfrm>
            <a:off x="8073516" y="5324361"/>
            <a:ext cx="955675" cy="766445"/>
          </a:xfrm>
          <a:custGeom>
            <a:avLst/>
            <a:gdLst/>
            <a:ahLst/>
            <a:cxnLst/>
            <a:rect l="l" t="t" r="r" b="b"/>
            <a:pathLst>
              <a:path w="955675" h="766445">
                <a:moveTo>
                  <a:pt x="517481" y="3140"/>
                </a:moveTo>
                <a:lnTo>
                  <a:pt x="556377" y="8501"/>
                </a:lnTo>
                <a:lnTo>
                  <a:pt x="594147" y="16225"/>
                </a:lnTo>
                <a:lnTo>
                  <a:pt x="665856" y="38315"/>
                </a:lnTo>
                <a:lnTo>
                  <a:pt x="731712" y="68526"/>
                </a:lnTo>
                <a:lnTo>
                  <a:pt x="790817" y="105972"/>
                </a:lnTo>
                <a:lnTo>
                  <a:pt x="842273" y="149768"/>
                </a:lnTo>
                <a:lnTo>
                  <a:pt x="885182" y="199029"/>
                </a:lnTo>
                <a:lnTo>
                  <a:pt x="918649" y="252871"/>
                </a:lnTo>
                <a:lnTo>
                  <a:pt x="941773" y="310407"/>
                </a:lnTo>
                <a:lnTo>
                  <a:pt x="953659" y="370752"/>
                </a:lnTo>
                <a:lnTo>
                  <a:pt x="955107" y="401702"/>
                </a:lnTo>
                <a:lnTo>
                  <a:pt x="953409" y="433022"/>
                </a:lnTo>
                <a:lnTo>
                  <a:pt x="940705" y="493987"/>
                </a:lnTo>
                <a:lnTo>
                  <a:pt x="916531" y="550544"/>
                </a:lnTo>
                <a:lnTo>
                  <a:pt x="881948" y="602016"/>
                </a:lnTo>
                <a:lnTo>
                  <a:pt x="838018" y="647723"/>
                </a:lnTo>
                <a:lnTo>
                  <a:pt x="785804" y="686986"/>
                </a:lnTo>
                <a:lnTo>
                  <a:pt x="726366" y="719126"/>
                </a:lnTo>
                <a:lnTo>
                  <a:pt x="660767" y="743465"/>
                </a:lnTo>
                <a:lnTo>
                  <a:pt x="590069" y="759323"/>
                </a:lnTo>
                <a:lnTo>
                  <a:pt x="515334" y="766021"/>
                </a:lnTo>
                <a:lnTo>
                  <a:pt x="476784" y="765722"/>
                </a:lnTo>
                <a:lnTo>
                  <a:pt x="437624" y="762880"/>
                </a:lnTo>
                <a:lnTo>
                  <a:pt x="398729" y="757518"/>
                </a:lnTo>
                <a:lnTo>
                  <a:pt x="360962" y="749795"/>
                </a:lnTo>
                <a:lnTo>
                  <a:pt x="289255" y="727705"/>
                </a:lnTo>
                <a:lnTo>
                  <a:pt x="223401" y="697494"/>
                </a:lnTo>
                <a:lnTo>
                  <a:pt x="164297" y="660048"/>
                </a:lnTo>
                <a:lnTo>
                  <a:pt x="112842" y="616252"/>
                </a:lnTo>
                <a:lnTo>
                  <a:pt x="69931" y="566990"/>
                </a:lnTo>
                <a:lnTo>
                  <a:pt x="36464" y="513149"/>
                </a:lnTo>
                <a:lnTo>
                  <a:pt x="13338" y="455613"/>
                </a:lnTo>
                <a:lnTo>
                  <a:pt x="1449" y="395267"/>
                </a:lnTo>
                <a:lnTo>
                  <a:pt x="0" y="364318"/>
                </a:lnTo>
                <a:lnTo>
                  <a:pt x="1696" y="332997"/>
                </a:lnTo>
                <a:lnTo>
                  <a:pt x="14400" y="272036"/>
                </a:lnTo>
                <a:lnTo>
                  <a:pt x="38574" y="215480"/>
                </a:lnTo>
                <a:lnTo>
                  <a:pt x="73157" y="164009"/>
                </a:lnTo>
                <a:lnTo>
                  <a:pt x="117086" y="118302"/>
                </a:lnTo>
                <a:lnTo>
                  <a:pt x="169301" y="79039"/>
                </a:lnTo>
                <a:lnTo>
                  <a:pt x="228739" y="46897"/>
                </a:lnTo>
                <a:lnTo>
                  <a:pt x="294338" y="22557"/>
                </a:lnTo>
                <a:lnTo>
                  <a:pt x="365036" y="6698"/>
                </a:lnTo>
                <a:lnTo>
                  <a:pt x="439771" y="0"/>
                </a:lnTo>
                <a:lnTo>
                  <a:pt x="478320" y="297"/>
                </a:lnTo>
                <a:lnTo>
                  <a:pt x="517481" y="3140"/>
                </a:lnTo>
                <a:close/>
              </a:path>
            </a:pathLst>
          </a:custGeom>
          <a:ln w="28575">
            <a:solidFill>
              <a:srgbClr val="FFFFFF"/>
            </a:solidFill>
          </a:ln>
        </p:spPr>
        <p:txBody>
          <a:bodyPr wrap="square" lIns="0" tIns="0" rIns="0" bIns="0" rtlCol="0"/>
          <a:lstStyle/>
          <a:p>
            <a:endParaRPr/>
          </a:p>
        </p:txBody>
      </p:sp>
      <p:sp>
        <p:nvSpPr>
          <p:cNvPr id="123" name="object 123"/>
          <p:cNvSpPr/>
          <p:nvPr/>
        </p:nvSpPr>
        <p:spPr>
          <a:xfrm>
            <a:off x="9084795" y="5979910"/>
            <a:ext cx="151813" cy="132777"/>
          </a:xfrm>
          <a:prstGeom prst="rect">
            <a:avLst/>
          </a:prstGeom>
          <a:blipFill>
            <a:blip r:embed="rId5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4" name="object 124"/>
          <p:cNvSpPr/>
          <p:nvPr/>
        </p:nvSpPr>
        <p:spPr>
          <a:xfrm>
            <a:off x="3530588" y="5182199"/>
            <a:ext cx="1322247" cy="1136965"/>
          </a:xfrm>
          <a:prstGeom prst="rect">
            <a:avLst/>
          </a:prstGeom>
          <a:blipFill>
            <a:blip r:embed="rId55"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5" name="object 125"/>
          <p:cNvSpPr/>
          <p:nvPr/>
        </p:nvSpPr>
        <p:spPr>
          <a:xfrm>
            <a:off x="3722586" y="5364261"/>
            <a:ext cx="955107" cy="766021"/>
          </a:xfrm>
          <a:prstGeom prst="rect">
            <a:avLst/>
          </a:prstGeom>
          <a:blipFill>
            <a:blip r:embed="rId56"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6" name="object 126"/>
          <p:cNvSpPr/>
          <p:nvPr/>
        </p:nvSpPr>
        <p:spPr>
          <a:xfrm>
            <a:off x="3722586" y="5364261"/>
            <a:ext cx="955675" cy="766445"/>
          </a:xfrm>
          <a:custGeom>
            <a:avLst/>
            <a:gdLst/>
            <a:ahLst/>
            <a:cxnLst/>
            <a:rect l="l" t="t" r="r" b="b"/>
            <a:pathLst>
              <a:path w="955675" h="766445">
                <a:moveTo>
                  <a:pt x="517481" y="3140"/>
                </a:moveTo>
                <a:lnTo>
                  <a:pt x="556377" y="8501"/>
                </a:lnTo>
                <a:lnTo>
                  <a:pt x="594147" y="16225"/>
                </a:lnTo>
                <a:lnTo>
                  <a:pt x="665856" y="38315"/>
                </a:lnTo>
                <a:lnTo>
                  <a:pt x="731712" y="68526"/>
                </a:lnTo>
                <a:lnTo>
                  <a:pt x="790817" y="105972"/>
                </a:lnTo>
                <a:lnTo>
                  <a:pt x="842273" y="149768"/>
                </a:lnTo>
                <a:lnTo>
                  <a:pt x="885182" y="199029"/>
                </a:lnTo>
                <a:lnTo>
                  <a:pt x="918649" y="252871"/>
                </a:lnTo>
                <a:lnTo>
                  <a:pt x="941773" y="310407"/>
                </a:lnTo>
                <a:lnTo>
                  <a:pt x="953659" y="370752"/>
                </a:lnTo>
                <a:lnTo>
                  <a:pt x="955107" y="401702"/>
                </a:lnTo>
                <a:lnTo>
                  <a:pt x="953409" y="433022"/>
                </a:lnTo>
                <a:lnTo>
                  <a:pt x="940705" y="493987"/>
                </a:lnTo>
                <a:lnTo>
                  <a:pt x="916531" y="550544"/>
                </a:lnTo>
                <a:lnTo>
                  <a:pt x="881948" y="602016"/>
                </a:lnTo>
                <a:lnTo>
                  <a:pt x="838018" y="647723"/>
                </a:lnTo>
                <a:lnTo>
                  <a:pt x="785804" y="686986"/>
                </a:lnTo>
                <a:lnTo>
                  <a:pt x="726366" y="719126"/>
                </a:lnTo>
                <a:lnTo>
                  <a:pt x="660767" y="743465"/>
                </a:lnTo>
                <a:lnTo>
                  <a:pt x="590069" y="759323"/>
                </a:lnTo>
                <a:lnTo>
                  <a:pt x="515334" y="766021"/>
                </a:lnTo>
                <a:lnTo>
                  <a:pt x="476784" y="765722"/>
                </a:lnTo>
                <a:lnTo>
                  <a:pt x="437624" y="762880"/>
                </a:lnTo>
                <a:lnTo>
                  <a:pt x="398729" y="757518"/>
                </a:lnTo>
                <a:lnTo>
                  <a:pt x="360962" y="749795"/>
                </a:lnTo>
                <a:lnTo>
                  <a:pt x="289255" y="727705"/>
                </a:lnTo>
                <a:lnTo>
                  <a:pt x="223401" y="697494"/>
                </a:lnTo>
                <a:lnTo>
                  <a:pt x="164297" y="660048"/>
                </a:lnTo>
                <a:lnTo>
                  <a:pt x="112842" y="616252"/>
                </a:lnTo>
                <a:lnTo>
                  <a:pt x="69931" y="566990"/>
                </a:lnTo>
                <a:lnTo>
                  <a:pt x="36464" y="513149"/>
                </a:lnTo>
                <a:lnTo>
                  <a:pt x="13338" y="455613"/>
                </a:lnTo>
                <a:lnTo>
                  <a:pt x="1449" y="395267"/>
                </a:lnTo>
                <a:lnTo>
                  <a:pt x="0" y="364318"/>
                </a:lnTo>
                <a:lnTo>
                  <a:pt x="1696" y="332997"/>
                </a:lnTo>
                <a:lnTo>
                  <a:pt x="14400" y="272036"/>
                </a:lnTo>
                <a:lnTo>
                  <a:pt x="38574" y="215480"/>
                </a:lnTo>
                <a:lnTo>
                  <a:pt x="73157" y="164009"/>
                </a:lnTo>
                <a:lnTo>
                  <a:pt x="117086" y="118302"/>
                </a:lnTo>
                <a:lnTo>
                  <a:pt x="169301" y="79039"/>
                </a:lnTo>
                <a:lnTo>
                  <a:pt x="228739" y="46897"/>
                </a:lnTo>
                <a:lnTo>
                  <a:pt x="294338" y="22557"/>
                </a:lnTo>
                <a:lnTo>
                  <a:pt x="365036" y="6698"/>
                </a:lnTo>
                <a:lnTo>
                  <a:pt x="439771" y="0"/>
                </a:lnTo>
                <a:lnTo>
                  <a:pt x="478320" y="297"/>
                </a:lnTo>
                <a:lnTo>
                  <a:pt x="517481" y="3140"/>
                </a:lnTo>
                <a:close/>
              </a:path>
            </a:pathLst>
          </a:custGeom>
          <a:ln w="28575">
            <a:solidFill>
              <a:srgbClr val="FFFFFF"/>
            </a:solidFill>
          </a:ln>
        </p:spPr>
        <p:txBody>
          <a:bodyPr wrap="square" lIns="0" tIns="0" rIns="0" bIns="0" rtlCol="0"/>
          <a:lstStyle/>
          <a:p>
            <a:endParaRPr/>
          </a:p>
        </p:txBody>
      </p:sp>
      <p:sp>
        <p:nvSpPr>
          <p:cNvPr id="127" name="object 127"/>
          <p:cNvSpPr/>
          <p:nvPr/>
        </p:nvSpPr>
        <p:spPr>
          <a:xfrm>
            <a:off x="4366896" y="5379275"/>
            <a:ext cx="150101" cy="118200"/>
          </a:xfrm>
          <a:prstGeom prst="rect">
            <a:avLst/>
          </a:prstGeom>
          <a:blipFill>
            <a:blip r:embed="rId57"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8" name="object 128"/>
          <p:cNvSpPr/>
          <p:nvPr/>
        </p:nvSpPr>
        <p:spPr>
          <a:xfrm>
            <a:off x="5538331" y="5685600"/>
            <a:ext cx="149377" cy="118541"/>
          </a:xfrm>
          <a:prstGeom prst="rect">
            <a:avLst/>
          </a:prstGeom>
          <a:blipFill>
            <a:blip r:embed="rId58"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29" name="object 129"/>
          <p:cNvSpPr/>
          <p:nvPr/>
        </p:nvSpPr>
        <p:spPr>
          <a:xfrm>
            <a:off x="6579797" y="5612524"/>
            <a:ext cx="1265574" cy="1053789"/>
          </a:xfrm>
          <a:prstGeom prst="rect">
            <a:avLst/>
          </a:prstGeom>
          <a:blipFill>
            <a:blip r:embed="rId59"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0" name="object 130"/>
          <p:cNvSpPr/>
          <p:nvPr/>
        </p:nvSpPr>
        <p:spPr>
          <a:xfrm>
            <a:off x="6708196" y="5737518"/>
            <a:ext cx="1003053" cy="804335"/>
          </a:xfrm>
          <a:prstGeom prst="rect">
            <a:avLst/>
          </a:prstGeom>
          <a:blipFill>
            <a:blip r:embed="rId60"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1" name="object 131"/>
          <p:cNvSpPr/>
          <p:nvPr/>
        </p:nvSpPr>
        <p:spPr>
          <a:xfrm>
            <a:off x="6708195" y="5737518"/>
            <a:ext cx="1003300" cy="804545"/>
          </a:xfrm>
          <a:custGeom>
            <a:avLst/>
            <a:gdLst/>
            <a:ahLst/>
            <a:cxnLst/>
            <a:rect l="l" t="t" r="r" b="b"/>
            <a:pathLst>
              <a:path w="1003300" h="804545">
                <a:moveTo>
                  <a:pt x="543449" y="3299"/>
                </a:moveTo>
                <a:lnTo>
                  <a:pt x="584298" y="8928"/>
                </a:lnTo>
                <a:lnTo>
                  <a:pt x="623963" y="17038"/>
                </a:lnTo>
                <a:lnTo>
                  <a:pt x="662327" y="27512"/>
                </a:lnTo>
                <a:lnTo>
                  <a:pt x="699272" y="40234"/>
                </a:lnTo>
                <a:lnTo>
                  <a:pt x="734681" y="55088"/>
                </a:lnTo>
                <a:lnTo>
                  <a:pt x="800415" y="90725"/>
                </a:lnTo>
                <a:lnTo>
                  <a:pt x="858589" y="133495"/>
                </a:lnTo>
                <a:lnTo>
                  <a:pt x="908258" y="182468"/>
                </a:lnTo>
                <a:lnTo>
                  <a:pt x="948482" y="236715"/>
                </a:lnTo>
                <a:lnTo>
                  <a:pt x="978317" y="295306"/>
                </a:lnTo>
                <a:lnTo>
                  <a:pt x="996822" y="357313"/>
                </a:lnTo>
                <a:lnTo>
                  <a:pt x="1003053" y="421806"/>
                </a:lnTo>
                <a:lnTo>
                  <a:pt x="1001271" y="454695"/>
                </a:lnTo>
                <a:lnTo>
                  <a:pt x="987931" y="518704"/>
                </a:lnTo>
                <a:lnTo>
                  <a:pt x="962544" y="578087"/>
                </a:lnTo>
                <a:lnTo>
                  <a:pt x="926226" y="632131"/>
                </a:lnTo>
                <a:lnTo>
                  <a:pt x="880093" y="680122"/>
                </a:lnTo>
                <a:lnTo>
                  <a:pt x="825259" y="721349"/>
                </a:lnTo>
                <a:lnTo>
                  <a:pt x="762839" y="755096"/>
                </a:lnTo>
                <a:lnTo>
                  <a:pt x="693948" y="780652"/>
                </a:lnTo>
                <a:lnTo>
                  <a:pt x="619702" y="797302"/>
                </a:lnTo>
                <a:lnTo>
                  <a:pt x="580919" y="802066"/>
                </a:lnTo>
                <a:lnTo>
                  <a:pt x="541215" y="804335"/>
                </a:lnTo>
                <a:lnTo>
                  <a:pt x="500730" y="804022"/>
                </a:lnTo>
                <a:lnTo>
                  <a:pt x="459603" y="801036"/>
                </a:lnTo>
                <a:lnTo>
                  <a:pt x="418754" y="795405"/>
                </a:lnTo>
                <a:lnTo>
                  <a:pt x="379089" y="787293"/>
                </a:lnTo>
                <a:lnTo>
                  <a:pt x="340725" y="776818"/>
                </a:lnTo>
                <a:lnTo>
                  <a:pt x="303780" y="764095"/>
                </a:lnTo>
                <a:lnTo>
                  <a:pt x="268372" y="749240"/>
                </a:lnTo>
                <a:lnTo>
                  <a:pt x="202637" y="713601"/>
                </a:lnTo>
                <a:lnTo>
                  <a:pt x="144464" y="670831"/>
                </a:lnTo>
                <a:lnTo>
                  <a:pt x="94794" y="621858"/>
                </a:lnTo>
                <a:lnTo>
                  <a:pt x="54570" y="567611"/>
                </a:lnTo>
                <a:lnTo>
                  <a:pt x="24735" y="509021"/>
                </a:lnTo>
                <a:lnTo>
                  <a:pt x="6230" y="447017"/>
                </a:lnTo>
                <a:lnTo>
                  <a:pt x="0" y="382527"/>
                </a:lnTo>
                <a:lnTo>
                  <a:pt x="1781" y="349640"/>
                </a:lnTo>
                <a:lnTo>
                  <a:pt x="15121" y="285628"/>
                </a:lnTo>
                <a:lnTo>
                  <a:pt x="40508" y="226243"/>
                </a:lnTo>
                <a:lnTo>
                  <a:pt x="76826" y="172198"/>
                </a:lnTo>
                <a:lnTo>
                  <a:pt x="122959" y="124207"/>
                </a:lnTo>
                <a:lnTo>
                  <a:pt x="177794" y="82982"/>
                </a:lnTo>
                <a:lnTo>
                  <a:pt x="240214" y="49235"/>
                </a:lnTo>
                <a:lnTo>
                  <a:pt x="309104" y="23681"/>
                </a:lnTo>
                <a:lnTo>
                  <a:pt x="383350" y="7031"/>
                </a:lnTo>
                <a:lnTo>
                  <a:pt x="422133" y="2269"/>
                </a:lnTo>
                <a:lnTo>
                  <a:pt x="461837" y="0"/>
                </a:lnTo>
                <a:lnTo>
                  <a:pt x="502322" y="313"/>
                </a:lnTo>
                <a:lnTo>
                  <a:pt x="543449" y="3299"/>
                </a:lnTo>
                <a:close/>
              </a:path>
            </a:pathLst>
          </a:custGeom>
          <a:ln w="28575">
            <a:solidFill>
              <a:srgbClr val="FFFFFF"/>
            </a:solidFill>
          </a:ln>
        </p:spPr>
        <p:txBody>
          <a:bodyPr wrap="square" lIns="0" tIns="0" rIns="0" bIns="0" rtlCol="0"/>
          <a:lstStyle/>
          <a:p>
            <a:endParaRPr/>
          </a:p>
        </p:txBody>
      </p:sp>
      <p:sp>
        <p:nvSpPr>
          <p:cNvPr id="132" name="object 132"/>
          <p:cNvSpPr/>
          <p:nvPr/>
        </p:nvSpPr>
        <p:spPr>
          <a:xfrm>
            <a:off x="7442581" y="5791912"/>
            <a:ext cx="156997" cy="124249"/>
          </a:xfrm>
          <a:prstGeom prst="rect">
            <a:avLst/>
          </a:prstGeom>
          <a:blipFill>
            <a:blip r:embed="rId61"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3" name="object 133"/>
          <p:cNvSpPr txBox="1"/>
          <p:nvPr/>
        </p:nvSpPr>
        <p:spPr>
          <a:xfrm>
            <a:off x="4458652" y="5747297"/>
            <a:ext cx="1336040" cy="923330"/>
          </a:xfrm>
          <a:prstGeom prst="rect">
            <a:avLst/>
          </a:prstGeom>
        </p:spPr>
        <p:txBody>
          <a:bodyPr vert="horz" wrap="square" lIns="0" tIns="0" rIns="0" bIns="0" rtlCol="0">
            <a:spAutoFit/>
          </a:bodyPr>
          <a:lstStyle/>
          <a:p>
            <a:pPr marL="12700">
              <a:lnSpc>
                <a:spcPts val="7190"/>
              </a:lnSpc>
            </a:pPr>
            <a:r>
              <a:rPr sz="6000" b="1" dirty="0">
                <a:latin typeface="Century Gothic"/>
                <a:cs typeface="Century Gothic"/>
              </a:rPr>
              <a:t>LIFE</a:t>
            </a:r>
            <a:endParaRPr sz="6000" dirty="0">
              <a:latin typeface="Century Gothic"/>
              <a:cs typeface="Century Gothic"/>
            </a:endParaRPr>
          </a:p>
        </p:txBody>
      </p:sp>
      <p:sp>
        <p:nvSpPr>
          <p:cNvPr id="134" name="object 134"/>
          <p:cNvSpPr txBox="1"/>
          <p:nvPr/>
        </p:nvSpPr>
        <p:spPr>
          <a:xfrm>
            <a:off x="6252400" y="5747297"/>
            <a:ext cx="2128520" cy="923330"/>
          </a:xfrm>
          <a:prstGeom prst="rect">
            <a:avLst/>
          </a:prstGeom>
        </p:spPr>
        <p:txBody>
          <a:bodyPr vert="horz" wrap="square" lIns="0" tIns="0" rIns="0" bIns="0" rtlCol="0">
            <a:spAutoFit/>
          </a:bodyPr>
          <a:lstStyle/>
          <a:p>
            <a:pPr marL="12700">
              <a:lnSpc>
                <a:spcPts val="7190"/>
              </a:lnSpc>
            </a:pPr>
            <a:r>
              <a:rPr sz="6000" b="1" dirty="0">
                <a:latin typeface="Century Gothic"/>
                <a:cs typeface="Century Gothic"/>
              </a:rPr>
              <a:t>World</a:t>
            </a:r>
            <a:endParaRPr sz="6000" dirty="0">
              <a:latin typeface="Century Gothic"/>
              <a:cs typeface="Century Gothic"/>
            </a:endParaRPr>
          </a:p>
        </p:txBody>
      </p:sp>
      <p:sp>
        <p:nvSpPr>
          <p:cNvPr id="135" name="object 135"/>
          <p:cNvSpPr/>
          <p:nvPr/>
        </p:nvSpPr>
        <p:spPr>
          <a:xfrm>
            <a:off x="7368541" y="2724912"/>
            <a:ext cx="637031" cy="583679"/>
          </a:xfrm>
          <a:prstGeom prst="rect">
            <a:avLst/>
          </a:prstGeom>
          <a:blipFill>
            <a:blip r:embed="rId6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136" name="object 136"/>
          <p:cNvSpPr txBox="1"/>
          <p:nvPr/>
        </p:nvSpPr>
        <p:spPr>
          <a:xfrm>
            <a:off x="7397059" y="2980208"/>
            <a:ext cx="784225" cy="338554"/>
          </a:xfrm>
          <a:prstGeom prst="rect">
            <a:avLst/>
          </a:prstGeom>
        </p:spPr>
        <p:txBody>
          <a:bodyPr vert="horz" wrap="square" lIns="0" tIns="0" rIns="0" bIns="0" rtlCol="0">
            <a:spAutoFit/>
          </a:bodyPr>
          <a:lstStyle/>
          <a:p>
            <a:pPr marL="635" algn="ctr"/>
            <a:r>
              <a:rPr sz="1100" b="1" spc="-5" dirty="0">
                <a:latin typeface="微軟正黑體"/>
                <a:cs typeface="微軟正黑體"/>
              </a:rPr>
              <a:t>I</a:t>
            </a:r>
            <a:r>
              <a:rPr sz="1100" b="1" dirty="0">
                <a:latin typeface="微軟正黑體"/>
                <a:cs typeface="微軟正黑體"/>
              </a:rPr>
              <a:t>CT</a:t>
            </a:r>
            <a:endParaRPr sz="1100" dirty="0">
              <a:latin typeface="微軟正黑體"/>
              <a:cs typeface="微軟正黑體"/>
            </a:endParaRPr>
          </a:p>
          <a:p>
            <a:pPr algn="ctr">
              <a:lnSpc>
                <a:spcPct val="100000"/>
              </a:lnSpc>
            </a:pPr>
            <a:r>
              <a:rPr sz="1100" b="1" spc="5" dirty="0">
                <a:latin typeface="微軟正黑體"/>
                <a:cs typeface="微軟正黑體"/>
              </a:rPr>
              <a:t>app</a:t>
            </a:r>
            <a:r>
              <a:rPr sz="1100" b="1" spc="-5" dirty="0">
                <a:latin typeface="微軟正黑體"/>
                <a:cs typeface="微軟正黑體"/>
              </a:rPr>
              <a:t>li</a:t>
            </a:r>
            <a:r>
              <a:rPr sz="1100" b="1" spc="5" dirty="0">
                <a:latin typeface="微軟正黑體"/>
                <a:cs typeface="微軟正黑體"/>
              </a:rPr>
              <a:t>ca</a:t>
            </a:r>
            <a:r>
              <a:rPr sz="1100" b="1" spc="-10" dirty="0">
                <a:latin typeface="微軟正黑體"/>
                <a:cs typeface="微軟正黑體"/>
              </a:rPr>
              <a:t>t</a:t>
            </a:r>
            <a:r>
              <a:rPr sz="1100" b="1" spc="-5" dirty="0">
                <a:latin typeface="微軟正黑體"/>
                <a:cs typeface="微軟正黑體"/>
              </a:rPr>
              <a:t>io</a:t>
            </a:r>
            <a:r>
              <a:rPr sz="1100" b="1" dirty="0">
                <a:latin typeface="微軟正黑體"/>
                <a:cs typeface="微軟正黑體"/>
              </a:rPr>
              <a:t>n</a:t>
            </a:r>
            <a:endParaRPr sz="1100" dirty="0">
              <a:latin typeface="微軟正黑體"/>
              <a:cs typeface="微軟正黑體"/>
            </a:endParaRPr>
          </a:p>
        </p:txBody>
      </p:sp>
      <p:sp>
        <p:nvSpPr>
          <p:cNvPr id="137" name="object 137"/>
          <p:cNvSpPr txBox="1"/>
          <p:nvPr/>
        </p:nvSpPr>
        <p:spPr>
          <a:xfrm>
            <a:off x="8015001" y="3486653"/>
            <a:ext cx="2089150" cy="369332"/>
          </a:xfrm>
          <a:prstGeom prst="rect">
            <a:avLst/>
          </a:prstGeom>
        </p:spPr>
        <p:txBody>
          <a:bodyPr vert="horz" wrap="square" lIns="0" tIns="0" rIns="0" bIns="0" rtlCol="0">
            <a:spAutoFit/>
          </a:bodyPr>
          <a:lstStyle/>
          <a:p>
            <a:pPr marL="243840" marR="5080" indent="-231775"/>
            <a:r>
              <a:rPr sz="1200" b="1" dirty="0">
                <a:solidFill>
                  <a:srgbClr val="006600"/>
                </a:solidFill>
                <a:latin typeface="Century Gothic"/>
                <a:cs typeface="Century Gothic"/>
              </a:rPr>
              <a:t>Developing</a:t>
            </a:r>
            <a:r>
              <a:rPr sz="1200" b="1" spc="-25" dirty="0">
                <a:solidFill>
                  <a:srgbClr val="006600"/>
                </a:solidFill>
                <a:latin typeface="Century Gothic"/>
                <a:cs typeface="Century Gothic"/>
              </a:rPr>
              <a:t> </a:t>
            </a:r>
            <a:r>
              <a:rPr sz="1200" b="1" dirty="0">
                <a:solidFill>
                  <a:srgbClr val="006600"/>
                </a:solidFill>
                <a:latin typeface="Century Gothic"/>
                <a:cs typeface="Century Gothic"/>
              </a:rPr>
              <a:t>Comprehensive and holistic</a:t>
            </a:r>
            <a:r>
              <a:rPr sz="1200" b="1" spc="-15" dirty="0">
                <a:solidFill>
                  <a:srgbClr val="006600"/>
                </a:solidFill>
                <a:latin typeface="Century Gothic"/>
                <a:cs typeface="Century Gothic"/>
              </a:rPr>
              <a:t> </a:t>
            </a:r>
            <a:r>
              <a:rPr sz="1200" b="1" dirty="0">
                <a:solidFill>
                  <a:srgbClr val="006600"/>
                </a:solidFill>
                <a:latin typeface="Century Gothic"/>
                <a:cs typeface="Century Gothic"/>
              </a:rPr>
              <a:t>care</a:t>
            </a:r>
            <a:r>
              <a:rPr sz="1200" b="1" spc="-15" dirty="0">
                <a:solidFill>
                  <a:srgbClr val="006600"/>
                </a:solidFill>
                <a:latin typeface="Century Gothic"/>
                <a:cs typeface="Century Gothic"/>
              </a:rPr>
              <a:t> </a:t>
            </a:r>
            <a:r>
              <a:rPr sz="1200" b="1" dirty="0">
                <a:solidFill>
                  <a:srgbClr val="006600"/>
                </a:solidFill>
                <a:latin typeface="Century Gothic"/>
                <a:cs typeface="Century Gothic"/>
              </a:rPr>
              <a:t>plan</a:t>
            </a:r>
            <a:endParaRPr sz="1200" dirty="0">
              <a:latin typeface="Century Gothic"/>
              <a:cs typeface="Century Gothic"/>
            </a:endParaRPr>
          </a:p>
        </p:txBody>
      </p:sp>
    </p:spTree>
    <p:extLst>
      <p:ext uri="{BB962C8B-B14F-4D97-AF65-F5344CB8AC3E}">
        <p14:creationId xmlns:p14="http://schemas.microsoft.com/office/powerpoint/2010/main" val="3358368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投影片編號版面配置區 3"/>
          <p:cNvSpPr txBox="1">
            <a:spLocks noGrp="1"/>
          </p:cNvSpPr>
          <p:nvPr/>
        </p:nvSpPr>
        <p:spPr bwMode="auto">
          <a:xfrm>
            <a:off x="9047163" y="6356354"/>
            <a:ext cx="670719"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b"/>
          <a:lstStyle>
            <a:lvl1pPr>
              <a:defRPr kumimoji="1" sz="2400">
                <a:solidFill>
                  <a:schemeClr val="tx1"/>
                </a:solidFill>
                <a:latin typeface="Calibri" charset="0"/>
                <a:ea typeface="新細明體" charset="0"/>
                <a:cs typeface="新細明體" charset="0"/>
              </a:defRPr>
            </a:lvl1pPr>
            <a:lvl2pPr marL="742950" indent="-285750">
              <a:defRPr kumimoji="1" sz="2400">
                <a:solidFill>
                  <a:schemeClr val="tx1"/>
                </a:solidFill>
                <a:latin typeface="Calibri" charset="0"/>
                <a:ea typeface="新細明體" charset="0"/>
              </a:defRPr>
            </a:lvl2pPr>
            <a:lvl3pPr marL="1143000" indent="-228600">
              <a:defRPr kumimoji="1" sz="2400">
                <a:solidFill>
                  <a:schemeClr val="tx1"/>
                </a:solidFill>
                <a:latin typeface="Calibri" charset="0"/>
                <a:ea typeface="新細明體" charset="0"/>
              </a:defRPr>
            </a:lvl3pPr>
            <a:lvl4pPr marL="1600200" indent="-228600">
              <a:defRPr kumimoji="1" sz="2400">
                <a:solidFill>
                  <a:schemeClr val="tx1"/>
                </a:solidFill>
                <a:latin typeface="Calibri" charset="0"/>
                <a:ea typeface="新細明體" charset="0"/>
              </a:defRPr>
            </a:lvl4pPr>
            <a:lvl5pPr marL="2057400" indent="-228600">
              <a:defRPr kumimoji="1" sz="2400">
                <a:solidFill>
                  <a:schemeClr val="tx1"/>
                </a:solidFill>
                <a:latin typeface="Calibri" charset="0"/>
                <a:ea typeface="新細明體" charset="0"/>
              </a:defRPr>
            </a:lvl5pPr>
            <a:lvl6pPr marL="2514600" indent="-228600" fontAlgn="base">
              <a:spcBef>
                <a:spcPct val="0"/>
              </a:spcBef>
              <a:spcAft>
                <a:spcPct val="0"/>
              </a:spcAft>
              <a:defRPr kumimoji="1" sz="2400">
                <a:solidFill>
                  <a:schemeClr val="tx1"/>
                </a:solidFill>
                <a:latin typeface="Calibri" charset="0"/>
                <a:ea typeface="新細明體" charset="0"/>
              </a:defRPr>
            </a:lvl6pPr>
            <a:lvl7pPr marL="2971800" indent="-228600" fontAlgn="base">
              <a:spcBef>
                <a:spcPct val="0"/>
              </a:spcBef>
              <a:spcAft>
                <a:spcPct val="0"/>
              </a:spcAft>
              <a:defRPr kumimoji="1" sz="2400">
                <a:solidFill>
                  <a:schemeClr val="tx1"/>
                </a:solidFill>
                <a:latin typeface="Calibri" charset="0"/>
                <a:ea typeface="新細明體" charset="0"/>
              </a:defRPr>
            </a:lvl7pPr>
            <a:lvl8pPr marL="3429000" indent="-228600" fontAlgn="base">
              <a:spcBef>
                <a:spcPct val="0"/>
              </a:spcBef>
              <a:spcAft>
                <a:spcPct val="0"/>
              </a:spcAft>
              <a:defRPr kumimoji="1" sz="2400">
                <a:solidFill>
                  <a:schemeClr val="tx1"/>
                </a:solidFill>
                <a:latin typeface="Calibri" charset="0"/>
                <a:ea typeface="新細明體" charset="0"/>
              </a:defRPr>
            </a:lvl8pPr>
            <a:lvl9pPr marL="3886200" indent="-228600" fontAlgn="base">
              <a:spcBef>
                <a:spcPct val="0"/>
              </a:spcBef>
              <a:spcAft>
                <a:spcPct val="0"/>
              </a:spcAft>
              <a:defRPr kumimoji="1" sz="2400">
                <a:solidFill>
                  <a:schemeClr val="tx1"/>
                </a:solidFill>
                <a:latin typeface="Calibri" charset="0"/>
                <a:ea typeface="新細明體" charset="0"/>
              </a:defRPr>
            </a:lvl9pPr>
          </a:lstStyle>
          <a:p>
            <a:pPr algn="r"/>
            <a:fld id="{B42736A8-E341-064B-9574-6A899905E722}" type="slidenum">
              <a:rPr kumimoji="0" lang="en-US" altLang="zh-TW" sz="1200">
                <a:solidFill>
                  <a:srgbClr val="715A51"/>
                </a:solidFill>
                <a:latin typeface="Arial" charset="0"/>
                <a:ea typeface="華康儷中黑" charset="0"/>
                <a:cs typeface="華康儷中黑" charset="0"/>
              </a:rPr>
              <a:pPr algn="r"/>
              <a:t>34</a:t>
            </a:fld>
            <a:endParaRPr kumimoji="0" lang="en-US" altLang="zh-TW" sz="1200">
              <a:solidFill>
                <a:srgbClr val="715A51"/>
              </a:solidFill>
              <a:latin typeface="Arial" charset="0"/>
              <a:ea typeface="華康儷中黑" charset="0"/>
              <a:cs typeface="華康儷中黑" charset="0"/>
            </a:endParaRPr>
          </a:p>
        </p:txBody>
      </p:sp>
      <p:pic>
        <p:nvPicPr>
          <p:cNvPr id="86021" name="Picture 5" descr="F:\2009醫文所評鑑\PPT\素材\國際化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50904" y="2096852"/>
            <a:ext cx="8048625"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群組 7"/>
          <p:cNvGrpSpPr>
            <a:grpSpLocks/>
          </p:cNvGrpSpPr>
          <p:nvPr/>
        </p:nvGrpSpPr>
        <p:grpSpPr bwMode="auto">
          <a:xfrm>
            <a:off x="3799487" y="1198775"/>
            <a:ext cx="3835673" cy="5446713"/>
            <a:chOff x="2143108" y="1195340"/>
            <a:chExt cx="4357718" cy="5305494"/>
          </a:xfrm>
        </p:grpSpPr>
        <p:pic>
          <p:nvPicPr>
            <p:cNvPr id="83973" name="Picture 13" descr="C:\Documents and Settings\SEA\桌面\北醫連結資源3.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43108" y="1357298"/>
              <a:ext cx="4357718" cy="5143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4" name="矩形 6"/>
            <p:cNvSpPr>
              <a:spLocks noChangeArrowheads="1"/>
            </p:cNvSpPr>
            <p:nvPr/>
          </p:nvSpPr>
          <p:spPr bwMode="auto">
            <a:xfrm>
              <a:off x="5143504" y="1195340"/>
              <a:ext cx="1152533" cy="210302"/>
            </a:xfrm>
            <a:prstGeom prst="rect">
              <a:avLst/>
            </a:prstGeom>
            <a:solidFill>
              <a:srgbClr val="FF0066"/>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anchor="ctr"/>
            <a:lstStyle/>
            <a:p>
              <a:pPr algn="ctr"/>
              <a:r>
                <a:rPr lang="zh-TW" altLang="en-US" sz="1000">
                  <a:solidFill>
                    <a:srgbClr val="FFFFFF"/>
                  </a:solidFill>
                </a:rPr>
                <a:t>台北醫學大學</a:t>
              </a:r>
            </a:p>
          </p:txBody>
        </p:sp>
      </p:grpSp>
      <p:sp>
        <p:nvSpPr>
          <p:cNvPr id="8" name="矩形 7"/>
          <p:cNvSpPr/>
          <p:nvPr/>
        </p:nvSpPr>
        <p:spPr bwMode="auto">
          <a:xfrm>
            <a:off x="5335853" y="1196975"/>
            <a:ext cx="762942" cy="2476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200" dirty="0"/>
              <a:t>台灣大學</a:t>
            </a:r>
          </a:p>
        </p:txBody>
      </p:sp>
      <p:sp>
        <p:nvSpPr>
          <p:cNvPr id="10" name="標題 3">
            <a:extLst>
              <a:ext uri="{FF2B5EF4-FFF2-40B4-BE49-F238E27FC236}">
                <a16:creationId xmlns:a16="http://schemas.microsoft.com/office/drawing/2014/main" id="{9369417D-AA9F-4B23-8595-F0276CED3FF9}"/>
              </a:ext>
            </a:extLst>
          </p:cNvPr>
          <p:cNvSpPr txBox="1">
            <a:spLocks/>
          </p:cNvSpPr>
          <p:nvPr/>
        </p:nvSpPr>
        <p:spPr>
          <a:xfrm>
            <a:off x="2459596" y="402773"/>
            <a:ext cx="8157701" cy="684266"/>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dirty="0">
                <a:solidFill>
                  <a:schemeClr val="bg2">
                    <a:lumMod val="25000"/>
                  </a:schemeClr>
                </a:solidFill>
                <a:latin typeface="微軟正黑體" panose="020B0604030504040204" pitchFamily="34" charset="-120"/>
                <a:ea typeface="微軟正黑體" panose="020B0604030504040204" pitchFamily="34" charset="-120"/>
              </a:rPr>
              <a:t>我們應該引領</a:t>
            </a:r>
            <a:r>
              <a:rPr kumimoji="0" lang="zh-TW" altLang="en-US">
                <a:solidFill>
                  <a:schemeClr val="bg2">
                    <a:lumMod val="25000"/>
                  </a:schemeClr>
                </a:solidFill>
                <a:latin typeface="微軟正黑體" panose="020B0604030504040204" pitchFamily="34" charset="-120"/>
                <a:ea typeface="微軟正黑體" panose="020B0604030504040204" pitchFamily="34" charset="-120"/>
              </a:rPr>
              <a:t>台灣走向世界</a:t>
            </a:r>
            <a:endParaRPr kumimoji="0" lang="zh-TW" altLang="en-US" dirty="0">
              <a:solidFill>
                <a:schemeClr val="bg2">
                  <a:lumMod val="25000"/>
                </a:schemeClr>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15681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 calcmode="lin" valueType="num">
                                      <p:cBhvr>
                                        <p:cTn id="7" dur="500" fill="hold"/>
                                        <p:tgtEl>
                                          <p:spTgt spid="86021"/>
                                        </p:tgtEl>
                                        <p:attrNameLst>
                                          <p:attrName>ppt_w</p:attrName>
                                        </p:attrNameLst>
                                      </p:cBhvr>
                                      <p:tavLst>
                                        <p:tav tm="0">
                                          <p:val>
                                            <p:strVal val="#ppt_w*0.70"/>
                                          </p:val>
                                        </p:tav>
                                        <p:tav tm="100000">
                                          <p:val>
                                            <p:strVal val="#ppt_w"/>
                                          </p:val>
                                        </p:tav>
                                      </p:tavLst>
                                    </p:anim>
                                    <p:anim calcmode="lin" valueType="num">
                                      <p:cBhvr>
                                        <p:cTn id="8" dur="500" fill="hold"/>
                                        <p:tgtEl>
                                          <p:spTgt spid="86021"/>
                                        </p:tgtEl>
                                        <p:attrNameLst>
                                          <p:attrName>ppt_h</p:attrName>
                                        </p:attrNameLst>
                                      </p:cBhvr>
                                      <p:tavLst>
                                        <p:tav tm="0">
                                          <p:val>
                                            <p:strVal val="#ppt_h"/>
                                          </p:val>
                                        </p:tav>
                                        <p:tav tm="100000">
                                          <p:val>
                                            <p:strVal val="#ppt_h"/>
                                          </p:val>
                                        </p:tav>
                                      </p:tavLst>
                                    </p:anim>
                                    <p:animEffect transition="in" filter="fade">
                                      <p:cBhvr>
                                        <p:cTn id="9" dur="500"/>
                                        <p:tgtEl>
                                          <p:spTgt spid="86021"/>
                                        </p:tgtEl>
                                      </p:cBhvr>
                                    </p:animEffect>
                                  </p:childTnLst>
                                </p:cTn>
                              </p:par>
                            </p:childTnLst>
                          </p:cTn>
                        </p:par>
                        <p:par>
                          <p:cTn id="10" fill="hold" nodeType="afterGroup">
                            <p:stCondLst>
                              <p:cond delay="500"/>
                            </p:stCondLst>
                            <p:childTnLst>
                              <p:par>
                                <p:cTn id="11" presetID="23" presetClass="exit" presetSubtype="32" fill="hold" nodeType="afterEffect">
                                  <p:stCondLst>
                                    <p:cond delay="0"/>
                                  </p:stCondLst>
                                  <p:childTnLst>
                                    <p:anim calcmode="lin" valueType="num">
                                      <p:cBhvr>
                                        <p:cTn id="12" dur="500"/>
                                        <p:tgtEl>
                                          <p:spTgt spid="2"/>
                                        </p:tgtEl>
                                        <p:attrNameLst>
                                          <p:attrName>ppt_w</p:attrName>
                                        </p:attrNameLst>
                                      </p:cBhvr>
                                      <p:tavLst>
                                        <p:tav tm="0">
                                          <p:val>
                                            <p:strVal val="ppt_w"/>
                                          </p:val>
                                        </p:tav>
                                        <p:tav tm="100000">
                                          <p:val>
                                            <p:fltVal val="0"/>
                                          </p:val>
                                        </p:tav>
                                      </p:tavLst>
                                    </p:anim>
                                    <p:anim calcmode="lin" valueType="num">
                                      <p:cBhvr>
                                        <p:cTn id="13" dur="500"/>
                                        <p:tgtEl>
                                          <p:spTgt spid="2"/>
                                        </p:tgtEl>
                                        <p:attrNameLst>
                                          <p:attrName>ppt_h</p:attrName>
                                        </p:attrNameLst>
                                      </p:cBhvr>
                                      <p:tavLst>
                                        <p:tav tm="0">
                                          <p:val>
                                            <p:strVal val="ppt_h"/>
                                          </p:val>
                                        </p:tav>
                                        <p:tav tm="100000">
                                          <p:val>
                                            <p:fltVal val="0"/>
                                          </p:val>
                                        </p:tav>
                                      </p:tavLst>
                                    </p:anim>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IMG_502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67808" y="5517233"/>
            <a:ext cx="3368824" cy="1144617"/>
          </a:xfrm>
          <a:prstGeom prst="rect">
            <a:avLst/>
          </a:prstGeom>
        </p:spPr>
      </p:pic>
      <p:sp>
        <p:nvSpPr>
          <p:cNvPr id="2" name="文字方塊 1"/>
          <p:cNvSpPr txBox="1"/>
          <p:nvPr/>
        </p:nvSpPr>
        <p:spPr>
          <a:xfrm>
            <a:off x="2819400" y="2362201"/>
            <a:ext cx="6912768" cy="4031873"/>
          </a:xfrm>
          <a:prstGeom prst="rect">
            <a:avLst/>
          </a:prstGeom>
          <a:noFill/>
        </p:spPr>
        <p:txBody>
          <a:bodyPr wrap="square" rtlCol="0">
            <a:spAutoFit/>
          </a:bodyPr>
          <a:lstStyle/>
          <a:p>
            <a:pPr algn="ctr"/>
            <a:r>
              <a:rPr lang="zh-TW" altLang="en-US" sz="4800" dirty="0">
                <a:latin typeface="微軟正黑體" panose="020B0604030504040204" pitchFamily="34" charset="-120"/>
                <a:ea typeface="微軟正黑體" panose="020B0604030504040204" pitchFamily="34" charset="-120"/>
              </a:rPr>
              <a:t>謝謝聆聽</a:t>
            </a:r>
            <a:r>
              <a:rPr lang="zh-TW" altLang="zh-TW" sz="4800" dirty="0">
                <a:latin typeface="微軟正黑體" panose="020B0604030504040204" pitchFamily="34" charset="-120"/>
                <a:ea typeface="微軟正黑體" panose="020B0604030504040204" pitchFamily="34" charset="-120"/>
              </a:rPr>
              <a:t>、</a:t>
            </a:r>
            <a:r>
              <a:rPr lang="zh-TW" altLang="en-US" sz="4800" dirty="0">
                <a:latin typeface="微軟正黑體" panose="020B0604030504040204" pitchFamily="34" charset="-120"/>
                <a:ea typeface="微軟正黑體" panose="020B0604030504040204" pitchFamily="34" charset="-120"/>
              </a:rPr>
              <a:t>歡迎提問</a:t>
            </a:r>
            <a:endParaRPr lang="en-US" altLang="zh-TW" sz="4800" dirty="0">
              <a:latin typeface="微軟正黑體" panose="020B0604030504040204" pitchFamily="34" charset="-120"/>
              <a:ea typeface="微軟正黑體" panose="020B0604030504040204" pitchFamily="34" charset="-120"/>
            </a:endParaRPr>
          </a:p>
          <a:p>
            <a:pPr algn="ctr"/>
            <a:endParaRPr lang="en-US" altLang="zh-TW" sz="2800" dirty="0">
              <a:latin typeface="微軟正黑體" panose="020B0604030504040204" pitchFamily="34" charset="-120"/>
              <a:ea typeface="微軟正黑體" panose="020B0604030504040204" pitchFamily="34" charset="-120"/>
            </a:endParaRPr>
          </a:p>
          <a:p>
            <a:pPr algn="ctr"/>
            <a:r>
              <a:rPr lang="zh-TW" altLang="en-US" sz="3600" dirty="0">
                <a:latin typeface="微軟正黑體" panose="020B0604030504040204" pitchFamily="34" charset="-120"/>
                <a:ea typeface="微軟正黑體" panose="020B0604030504040204" pitchFamily="34" charset="-120"/>
              </a:rPr>
              <a:t>蔡篤堅</a:t>
            </a:r>
            <a:r>
              <a:rPr lang="en-US" altLang="zh-TW" sz="3600" dirty="0">
                <a:latin typeface="微軟正黑體" panose="020B0604030504040204" pitchFamily="34" charset="-120"/>
                <a:ea typeface="微軟正黑體" panose="020B0604030504040204" pitchFamily="34" charset="-120"/>
              </a:rPr>
              <a:t> </a:t>
            </a:r>
            <a:r>
              <a:rPr lang="zh-TW" altLang="en-US" sz="3600" dirty="0">
                <a:latin typeface="微軟正黑體" panose="020B0604030504040204" pitchFamily="34" charset="-120"/>
                <a:ea typeface="微軟正黑體" panose="020B0604030504040204" pitchFamily="34" charset="-120"/>
              </a:rPr>
              <a:t>醫師</a:t>
            </a:r>
            <a:r>
              <a:rPr lang="en-US" altLang="zh-TW" sz="3600" dirty="0">
                <a:latin typeface="微軟正黑體" panose="020B0604030504040204" pitchFamily="34" charset="-120"/>
                <a:ea typeface="微軟正黑體" panose="020B0604030504040204" pitchFamily="34" charset="-120"/>
              </a:rPr>
              <a:t>&amp;</a:t>
            </a:r>
            <a:r>
              <a:rPr lang="zh-TW" altLang="en-US" sz="3600" dirty="0">
                <a:latin typeface="微軟正黑體" panose="020B0604030504040204" pitchFamily="34" charset="-120"/>
                <a:ea typeface="微軟正黑體" panose="020B0604030504040204" pitchFamily="34" charset="-120"/>
              </a:rPr>
              <a:t>博士</a:t>
            </a:r>
            <a:endParaRPr lang="en-US" altLang="zh-TW" sz="3600" dirty="0">
              <a:latin typeface="微軟正黑體" panose="020B0604030504040204" pitchFamily="34" charset="-120"/>
              <a:ea typeface="微軟正黑體" panose="020B0604030504040204" pitchFamily="34" charset="-120"/>
            </a:endParaRPr>
          </a:p>
          <a:p>
            <a:pPr algn="ctr"/>
            <a:endParaRPr lang="en-US" altLang="zh-TW" sz="3600" dirty="0">
              <a:latin typeface="微軟正黑體" panose="020B0604030504040204" pitchFamily="34" charset="-120"/>
              <a:ea typeface="微軟正黑體" panose="020B0604030504040204" pitchFamily="34" charset="-120"/>
            </a:endParaRPr>
          </a:p>
          <a:p>
            <a:pPr algn="ctr"/>
            <a:r>
              <a:rPr lang="zh-TW" altLang="en-US" sz="3600" b="1" dirty="0">
                <a:latin typeface="微軟正黑體" panose="020B0604030504040204" pitchFamily="34" charset="-120"/>
                <a:ea typeface="微軟正黑體" panose="020B0604030504040204" pitchFamily="34" charset="-120"/>
                <a:cs typeface="Arial" panose="020B0604020202020204" pitchFamily="34" charset="0"/>
              </a:rPr>
              <a:t>講座教授</a:t>
            </a:r>
            <a:r>
              <a:rPr lang="en-US" altLang="zh-TW" sz="3600" b="1"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sz="3600" b="1" dirty="0">
                <a:latin typeface="微軟正黑體" panose="020B0604030504040204" pitchFamily="34" charset="-120"/>
                <a:ea typeface="微軟正黑體" panose="020B0604030504040204" pitchFamily="34" charset="-120"/>
                <a:cs typeface="Arial" panose="020B0604020202020204" pitchFamily="34" charset="0"/>
              </a:rPr>
              <a:t>執行長</a:t>
            </a:r>
            <a:r>
              <a:rPr lang="en-US" altLang="zh-TW" sz="3600" b="1" dirty="0">
                <a:latin typeface="微軟正黑體" panose="020B0604030504040204" pitchFamily="34" charset="-120"/>
                <a:ea typeface="微軟正黑體" panose="020B0604030504040204" pitchFamily="34" charset="-120"/>
                <a:cs typeface="Arial" panose="020B0604020202020204" pitchFamily="34" charset="0"/>
              </a:rPr>
              <a:t>/</a:t>
            </a:r>
            <a:r>
              <a:rPr lang="zh-TW" altLang="en-US" sz="3600" b="1" dirty="0">
                <a:latin typeface="微軟正黑體" panose="020B0604030504040204" pitchFamily="34" charset="-120"/>
                <a:ea typeface="微軟正黑體" panose="020B0604030504040204" pitchFamily="34" charset="-120"/>
                <a:cs typeface="Arial" panose="020B0604020202020204" pitchFamily="34" charset="0"/>
              </a:rPr>
              <a:t>董事長</a:t>
            </a:r>
            <a:endParaRPr lang="en-US" altLang="zh-TW" sz="3600" b="1" dirty="0">
              <a:latin typeface="微軟正黑體" panose="020B0604030504040204" pitchFamily="34" charset="-120"/>
              <a:ea typeface="微軟正黑體" panose="020B0604030504040204" pitchFamily="34" charset="-120"/>
              <a:cs typeface="Arial" panose="020B0604020202020204" pitchFamily="34" charset="0"/>
            </a:endParaRPr>
          </a:p>
          <a:p>
            <a:pPr algn="ctr"/>
            <a:endParaRPr lang="en-US" altLang="zh-TW" sz="3600" dirty="0">
              <a:latin typeface="微軟正黑體" panose="020B0604030504040204" pitchFamily="34" charset="-120"/>
              <a:ea typeface="微軟正黑體" panose="020B0604030504040204" pitchFamily="34" charset="-120"/>
            </a:endParaRPr>
          </a:p>
          <a:p>
            <a:endParaRPr lang="zh-TW" altLang="en-US" sz="3600" dirty="0">
              <a:latin typeface="微軟正黑體" panose="020B0604030504040204" pitchFamily="34" charset="-120"/>
              <a:ea typeface="微軟正黑體" panose="020B0604030504040204" pitchFamily="34" charset="-120"/>
            </a:endParaRPr>
          </a:p>
        </p:txBody>
      </p:sp>
      <p:pic>
        <p:nvPicPr>
          <p:cNvPr id="4" name="圖片 3" descr="Unknown.jpe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3512" y="5517232"/>
            <a:ext cx="632520" cy="635344"/>
          </a:xfrm>
          <a:prstGeom prst="rect">
            <a:avLst/>
          </a:prstGeom>
        </p:spPr>
      </p:pic>
      <p:pic>
        <p:nvPicPr>
          <p:cNvPr id="5" name="圖片 4" descr="Unknow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72264" y="5373216"/>
            <a:ext cx="648072" cy="648072"/>
          </a:xfrm>
          <a:prstGeom prst="rect">
            <a:avLst/>
          </a:prstGeom>
        </p:spPr>
      </p:pic>
      <p:pic>
        <p:nvPicPr>
          <p:cNvPr id="6" name="圖片 5" descr="Unknown-1.jpe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27649" y="5517232"/>
            <a:ext cx="798861" cy="648072"/>
          </a:xfrm>
          <a:prstGeom prst="rect">
            <a:avLst/>
          </a:prstGeom>
        </p:spPr>
      </p:pic>
      <p:pic>
        <p:nvPicPr>
          <p:cNvPr id="7" name="圖片 6" descr="images.jpeg"/>
          <p:cNvPicPr>
            <a:picLocks noChangeAspect="1"/>
          </p:cNvPicPr>
          <p:nvPr/>
        </p:nvPicPr>
        <p:blipFill rotWithShape="1">
          <a:blip r:embed="rId7" cstate="email">
            <a:extLst>
              <a:ext uri="{28A0092B-C50C-407E-A947-70E740481C1C}">
                <a14:useLocalDpi xmlns:a14="http://schemas.microsoft.com/office/drawing/2010/main"/>
              </a:ext>
            </a:extLst>
          </a:blip>
          <a:srcRect l="-1" r="-360"/>
          <a:stretch/>
        </p:blipFill>
        <p:spPr>
          <a:xfrm>
            <a:off x="7831246" y="6121446"/>
            <a:ext cx="3217755" cy="720080"/>
          </a:xfrm>
          <a:prstGeom prst="rect">
            <a:avLst/>
          </a:prstGeom>
        </p:spPr>
      </p:pic>
      <p:pic>
        <p:nvPicPr>
          <p:cNvPr id="8" name="圖片 7" descr="Unknown-2.jpe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43000" y="6222371"/>
            <a:ext cx="3127818" cy="605500"/>
          </a:xfrm>
          <a:prstGeom prst="rect">
            <a:avLst/>
          </a:prstGeom>
        </p:spPr>
      </p:pic>
      <p:pic>
        <p:nvPicPr>
          <p:cNvPr id="9" name="圖片 8" descr="images-1.jpe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40417" y="5373217"/>
            <a:ext cx="672829" cy="658009"/>
          </a:xfrm>
          <a:prstGeom prst="rect">
            <a:avLst/>
          </a:prstGeom>
        </p:spPr>
      </p:pic>
      <p:pic>
        <p:nvPicPr>
          <p:cNvPr id="11" name="圖片 10">
            <a:extLst>
              <a:ext uri="{FF2B5EF4-FFF2-40B4-BE49-F238E27FC236}">
                <a16:creationId xmlns:a16="http://schemas.microsoft.com/office/drawing/2014/main" id="{34EBDBE8-FB07-F04B-89AE-5BA69A381A9E}"/>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770822" y="152913"/>
            <a:ext cx="2933431" cy="2199081"/>
          </a:xfrm>
          <a:prstGeom prst="rect">
            <a:avLst/>
          </a:prstGeom>
        </p:spPr>
      </p:pic>
      <p:pic>
        <p:nvPicPr>
          <p:cNvPr id="13" name="圖片 12">
            <a:extLst>
              <a:ext uri="{FF2B5EF4-FFF2-40B4-BE49-F238E27FC236}">
                <a16:creationId xmlns:a16="http://schemas.microsoft.com/office/drawing/2014/main" id="{D3248DB6-B32B-054E-9126-F87C635A2B52}"/>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693203" y="357645"/>
            <a:ext cx="3367171" cy="1894774"/>
          </a:xfrm>
          <a:prstGeom prst="rect">
            <a:avLst/>
          </a:prstGeom>
        </p:spPr>
      </p:pic>
      <p:pic>
        <p:nvPicPr>
          <p:cNvPr id="15" name="圖片 14">
            <a:extLst>
              <a:ext uri="{FF2B5EF4-FFF2-40B4-BE49-F238E27FC236}">
                <a16:creationId xmlns:a16="http://schemas.microsoft.com/office/drawing/2014/main" id="{DAEBA560-BB3A-FB49-BD9F-013A82300915}"/>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313971" y="43846"/>
            <a:ext cx="3151023" cy="2362201"/>
          </a:xfrm>
          <a:prstGeom prst="rect">
            <a:avLst/>
          </a:prstGeom>
        </p:spPr>
      </p:pic>
      <p:pic>
        <p:nvPicPr>
          <p:cNvPr id="17" name="圖片 16">
            <a:extLst>
              <a:ext uri="{FF2B5EF4-FFF2-40B4-BE49-F238E27FC236}">
                <a16:creationId xmlns:a16="http://schemas.microsoft.com/office/drawing/2014/main" id="{138C3618-C130-9747-B217-8E23C3BDAA8E}"/>
              </a:ext>
            </a:extLst>
          </p:cNvPr>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9176261" y="2994081"/>
            <a:ext cx="3000956" cy="1576693"/>
          </a:xfrm>
          <a:prstGeom prst="rect">
            <a:avLst/>
          </a:prstGeom>
        </p:spPr>
      </p:pic>
      <p:pic>
        <p:nvPicPr>
          <p:cNvPr id="19" name="圖片 18">
            <a:extLst>
              <a:ext uri="{FF2B5EF4-FFF2-40B4-BE49-F238E27FC236}">
                <a16:creationId xmlns:a16="http://schemas.microsoft.com/office/drawing/2014/main" id="{B4B75A55-AFEE-5D4F-A48F-9CAD32DAB2C6}"/>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467578" y="3033345"/>
            <a:ext cx="2843808" cy="2132856"/>
          </a:xfrm>
          <a:prstGeom prst="rect">
            <a:avLst/>
          </a:prstGeom>
        </p:spPr>
      </p:pic>
    </p:spTree>
    <p:extLst>
      <p:ext uri="{BB962C8B-B14F-4D97-AF65-F5344CB8AC3E}">
        <p14:creationId xmlns:p14="http://schemas.microsoft.com/office/powerpoint/2010/main" val="1939601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775520" y="260649"/>
            <a:ext cx="8352928" cy="646331"/>
          </a:xfrm>
          <a:prstGeom prst="rect">
            <a:avLst/>
          </a:prstGeom>
          <a:noFill/>
        </p:spPr>
        <p:txBody>
          <a:bodyPr wrap="square" rtlCol="0">
            <a:spAutoFit/>
          </a:bodyPr>
          <a:lstStyle/>
          <a:p>
            <a:pPr algn="ctr"/>
            <a:r>
              <a:rPr lang="zh-TW" altLang="en-US" sz="3600" b="1" dirty="0">
                <a:solidFill>
                  <a:schemeClr val="accent5">
                    <a:lumMod val="50000"/>
                  </a:schemeClr>
                </a:solidFill>
                <a:latin typeface="微軟正黑體" panose="020B0604030504040204" pitchFamily="34" charset="-120"/>
                <a:ea typeface="微軟正黑體" panose="020B0604030504040204" pitchFamily="34" charset="-120"/>
              </a:rPr>
              <a:t>柬埔寨金邊總中心</a:t>
            </a:r>
          </a:p>
        </p:txBody>
      </p:sp>
      <p:pic>
        <p:nvPicPr>
          <p:cNvPr id="10" name="圖片 9">
            <a:extLst>
              <a:ext uri="{FF2B5EF4-FFF2-40B4-BE49-F238E27FC236}">
                <a16:creationId xmlns:a16="http://schemas.microsoft.com/office/drawing/2014/main" id="{08A90BAA-42A6-4F59-A846-11E0B77517B2}"/>
              </a:ext>
            </a:extLst>
          </p:cNvPr>
          <p:cNvPicPr>
            <a:picLocks noChangeAspect="1"/>
          </p:cNvPicPr>
          <p:nvPr/>
        </p:nvPicPr>
        <p:blipFill>
          <a:blip r:embed="rId2"/>
          <a:stretch>
            <a:fillRect/>
          </a:stretch>
        </p:blipFill>
        <p:spPr>
          <a:xfrm>
            <a:off x="1143000" y="1196753"/>
            <a:ext cx="9906000" cy="4850633"/>
          </a:xfrm>
          <a:prstGeom prst="rect">
            <a:avLst/>
          </a:prstGeom>
        </p:spPr>
      </p:pic>
      <p:pic>
        <p:nvPicPr>
          <p:cNvPr id="11" name="圖片 10">
            <a:extLst>
              <a:ext uri="{FF2B5EF4-FFF2-40B4-BE49-F238E27FC236}">
                <a16:creationId xmlns:a16="http://schemas.microsoft.com/office/drawing/2014/main" id="{886D01BA-788D-4AA5-B3AE-B0EB2BE88F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033984" y="2556026"/>
            <a:ext cx="2273675" cy="1705256"/>
          </a:xfrm>
          <a:prstGeom prst="rect">
            <a:avLst/>
          </a:prstGeom>
        </p:spPr>
      </p:pic>
      <p:pic>
        <p:nvPicPr>
          <p:cNvPr id="13" name="圖片 12">
            <a:extLst>
              <a:ext uri="{FF2B5EF4-FFF2-40B4-BE49-F238E27FC236}">
                <a16:creationId xmlns:a16="http://schemas.microsoft.com/office/drawing/2014/main" id="{4F6F8A76-15AF-447C-BDBA-23EFE9F4184B}"/>
              </a:ext>
            </a:extLst>
          </p:cNvPr>
          <p:cNvPicPr>
            <a:picLocks noChangeAspect="1"/>
          </p:cNvPicPr>
          <p:nvPr/>
        </p:nvPicPr>
        <p:blipFill>
          <a:blip r:embed="rId4"/>
          <a:stretch>
            <a:fillRect/>
          </a:stretch>
        </p:blipFill>
        <p:spPr>
          <a:xfrm>
            <a:off x="3071664" y="1412777"/>
            <a:ext cx="4104456" cy="887903"/>
          </a:xfrm>
          <a:prstGeom prst="rect">
            <a:avLst/>
          </a:prstGeom>
        </p:spPr>
      </p:pic>
    </p:spTree>
    <p:extLst>
      <p:ext uri="{BB962C8B-B14F-4D97-AF65-F5344CB8AC3E}">
        <p14:creationId xmlns:p14="http://schemas.microsoft.com/office/powerpoint/2010/main" val="2166702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bwMode="auto">
          <a:xfrm>
            <a:off x="1415480" y="1749646"/>
            <a:ext cx="9505056" cy="196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0" rIns="91440" bIns="45720" numCol="1" anchor="t" anchorCtr="0" compatLnSpc="1">
            <a:prstTxWarp prst="textNoShape">
              <a:avLst/>
            </a:prstTxWarp>
            <a:noAutofit/>
          </a:bodyPr>
          <a:lstStyle>
            <a:lvl1pPr marL="27432" indent="0" algn="l" rtl="0" eaLnBrk="0" fontAlgn="base" hangingPunct="0">
              <a:spcBef>
                <a:spcPts val="600"/>
              </a:spcBef>
              <a:spcAft>
                <a:spcPct val="0"/>
              </a:spcAft>
              <a:buClr>
                <a:schemeClr val="accent1"/>
              </a:buClr>
              <a:buSzPct val="80000"/>
              <a:buFont typeface="Wingdings 2" charset="0"/>
              <a:buNone/>
              <a:defRPr kumimoji="1" sz="2600" kern="1200">
                <a:solidFill>
                  <a:schemeClr val="tx2">
                    <a:shade val="30000"/>
                    <a:satMod val="150000"/>
                  </a:schemeClr>
                </a:solidFill>
                <a:latin typeface="Arial" charset="0"/>
                <a:ea typeface="新細明體" charset="0"/>
                <a:cs typeface="新細明體" charset="0"/>
              </a:defRPr>
            </a:lvl1pPr>
            <a:lvl2pPr marL="457200" indent="0" algn="ctr" rtl="0" eaLnBrk="0" fontAlgn="base" hangingPunct="0">
              <a:spcBef>
                <a:spcPts val="550"/>
              </a:spcBef>
              <a:spcAft>
                <a:spcPct val="0"/>
              </a:spcAft>
              <a:buClr>
                <a:schemeClr val="accent1"/>
              </a:buClr>
              <a:buFont typeface="Verdana" charset="0"/>
              <a:buNone/>
              <a:defRPr kumimoji="1" sz="2800" kern="1200">
                <a:solidFill>
                  <a:schemeClr val="tx1"/>
                </a:solidFill>
                <a:latin typeface="Arial" charset="0"/>
                <a:ea typeface="新細明體" charset="0"/>
                <a:cs typeface="+mn-cs"/>
              </a:defRPr>
            </a:lvl2pPr>
            <a:lvl3pPr marL="914400" indent="0" algn="ctr" rtl="0" eaLnBrk="0" fontAlgn="base" hangingPunct="0">
              <a:spcBef>
                <a:spcPct val="20000"/>
              </a:spcBef>
              <a:spcAft>
                <a:spcPct val="0"/>
              </a:spcAft>
              <a:buClr>
                <a:schemeClr val="accent2"/>
              </a:buClr>
              <a:buFont typeface="Wingdings 2" charset="0"/>
              <a:buNone/>
              <a:defRPr kumimoji="1" sz="2400" kern="1200">
                <a:solidFill>
                  <a:schemeClr val="tx1"/>
                </a:solidFill>
                <a:latin typeface="Arial" charset="0"/>
                <a:ea typeface="新細明體" charset="0"/>
                <a:cs typeface="+mn-cs"/>
              </a:defRPr>
            </a:lvl3pPr>
            <a:lvl4pPr marL="1371600" indent="0" algn="ctr" rtl="0" eaLnBrk="0" fontAlgn="base" hangingPunct="0">
              <a:spcBef>
                <a:spcPct val="20000"/>
              </a:spcBef>
              <a:spcAft>
                <a:spcPct val="0"/>
              </a:spcAft>
              <a:buClr>
                <a:srgbClr val="C32D2E"/>
              </a:buClr>
              <a:buFont typeface="Wingdings 2" charset="0"/>
              <a:buNone/>
              <a:defRPr kumimoji="1" sz="2000" kern="1200">
                <a:solidFill>
                  <a:schemeClr val="tx1"/>
                </a:solidFill>
                <a:latin typeface="Arial" charset="0"/>
                <a:ea typeface="新細明體" charset="0"/>
                <a:cs typeface="+mn-cs"/>
              </a:defRPr>
            </a:lvl4pPr>
            <a:lvl5pPr marL="1828800" indent="0" algn="ctr" rtl="0" eaLnBrk="0" fontAlgn="base" hangingPunct="0">
              <a:spcBef>
                <a:spcPct val="20000"/>
              </a:spcBef>
              <a:spcAft>
                <a:spcPct val="0"/>
              </a:spcAft>
              <a:buClr>
                <a:srgbClr val="84AA33"/>
              </a:buClr>
              <a:buFont typeface="Wingdings 2" charset="0"/>
              <a:buNone/>
              <a:defRPr kumimoji="1" sz="2000" kern="1200">
                <a:solidFill>
                  <a:schemeClr val="tx1"/>
                </a:solidFill>
                <a:latin typeface="Arial" charset="0"/>
                <a:ea typeface="新細明體" charset="0"/>
                <a:cs typeface="+mn-cs"/>
              </a:defRPr>
            </a:lvl5pPr>
            <a:lvl6pPr marL="2286000" indent="0" algn="ctr" rtl="0" eaLnBrk="1" latinLnBrk="0" hangingPunct="1">
              <a:lnSpc>
                <a:spcPct val="100000"/>
              </a:lnSpc>
              <a:spcBef>
                <a:spcPct val="20000"/>
              </a:spcBef>
              <a:buClr>
                <a:schemeClr val="accent5"/>
              </a:buClr>
              <a:buFont typeface="Wingdings 2"/>
              <a:buNone/>
              <a:defRPr kumimoji="0" sz="2000" kern="1200">
                <a:solidFill>
                  <a:schemeClr val="tx1"/>
                </a:solidFill>
                <a:latin typeface="+mn-lt"/>
                <a:ea typeface="+mn-ea"/>
                <a:cs typeface="+mn-cs"/>
              </a:defRPr>
            </a:lvl6pPr>
            <a:lvl7pPr marL="27432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7pPr>
            <a:lvl8pPr marL="32004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8pPr>
            <a:lvl9pPr marL="3657600" indent="0" algn="ctr" rtl="0" eaLnBrk="1" latinLnBrk="0" hangingPunct="1">
              <a:lnSpc>
                <a:spcPct val="100000"/>
              </a:lnSpc>
              <a:spcBef>
                <a:spcPct val="20000"/>
              </a:spcBef>
              <a:buClr>
                <a:schemeClr val="accent6"/>
              </a:buClr>
              <a:buFont typeface="Wingdings 2"/>
              <a:buNone/>
              <a:defRPr kumimoji="0" sz="2000" kern="1200">
                <a:solidFill>
                  <a:schemeClr val="tx1"/>
                </a:solidFill>
                <a:latin typeface="+mn-lt"/>
                <a:ea typeface="+mn-ea"/>
                <a:cs typeface="+mn-cs"/>
              </a:defRPr>
            </a:lvl9pPr>
            <a:extLst/>
          </a:lstStyle>
          <a:p>
            <a:pPr marL="370332" indent="-342900">
              <a:buFont typeface="Wingdings" panose="05000000000000000000" pitchFamily="2" charset="2"/>
              <a:buChar char="u"/>
            </a:pPr>
            <a:r>
              <a:rPr lang="zh-Hant" altLang="en-US" sz="2400" b="1" dirty="0">
                <a:solidFill>
                  <a:schemeClr val="tx1"/>
                </a:solidFill>
                <a:latin typeface="微軟正黑體" panose="020B0604030504040204" pitchFamily="34" charset="-120"/>
                <a:ea typeface="微軟正黑體" panose="020B0604030504040204" pitchFamily="34" charset="-120"/>
                <a:cs typeface="BiauKai"/>
              </a:rPr>
              <a:t>「台灣健康亞洲股份有限公司」</a:t>
            </a:r>
            <a:r>
              <a:rPr lang="zh-TW" altLang="en-US" sz="2400" b="1" dirty="0">
                <a:solidFill>
                  <a:schemeClr val="tx1"/>
                </a:solidFill>
                <a:latin typeface="微軟正黑體" panose="020B0604030504040204" pitchFamily="34" charset="-120"/>
                <a:ea typeface="微軟正黑體" panose="020B0604030504040204" pitchFamily="34" charset="-120"/>
                <a:cs typeface="BiauKai"/>
              </a:rPr>
              <a:t>是</a:t>
            </a:r>
            <a:r>
              <a:rPr lang="zh-Hant" altLang="en-US" sz="2400" b="1" dirty="0">
                <a:solidFill>
                  <a:schemeClr val="tx1"/>
                </a:solidFill>
                <a:latin typeface="微軟正黑體" panose="020B0604030504040204" pitchFamily="34" charset="-120"/>
                <a:ea typeface="微軟正黑體" panose="020B0604030504040204" pitchFamily="34" charset="-120"/>
                <a:cs typeface="BiauKai"/>
              </a:rPr>
              <a:t>由柬埔寨</a:t>
            </a:r>
            <a:r>
              <a:rPr lang="zh-TW" altLang="en-US" sz="2400" b="1" dirty="0">
                <a:solidFill>
                  <a:schemeClr val="tx1"/>
                </a:solidFill>
                <a:latin typeface="微軟正黑體" panose="020B0604030504040204" pitchFamily="34" charset="-120"/>
                <a:ea typeface="微軟正黑體" panose="020B0604030504040204" pitchFamily="34" charset="-120"/>
                <a:cs typeface="BiauKai"/>
              </a:rPr>
              <a:t>學者許文鳳</a:t>
            </a:r>
            <a:r>
              <a:rPr lang="zh-Hant" altLang="en-US" sz="2400" b="1" dirty="0">
                <a:solidFill>
                  <a:schemeClr val="tx1"/>
                </a:solidFill>
                <a:latin typeface="微軟正黑體" panose="020B0604030504040204" pitchFamily="34" charset="-120"/>
                <a:ea typeface="微軟正黑體" panose="020B0604030504040204" pitchFamily="34" charset="-120"/>
                <a:cs typeface="BiauKai"/>
              </a:rPr>
              <a:t>以及台灣醫師</a:t>
            </a:r>
            <a:r>
              <a:rPr lang="zh-TW" altLang="en-US" sz="2400" b="1" dirty="0">
                <a:solidFill>
                  <a:schemeClr val="tx1"/>
                </a:solidFill>
                <a:latin typeface="微軟正黑體" panose="020B0604030504040204" pitchFamily="34" charset="-120"/>
                <a:ea typeface="微軟正黑體" panose="020B0604030504040204" pitchFamily="34" charset="-120"/>
                <a:cs typeface="BiauKai"/>
              </a:rPr>
              <a:t>於</a:t>
            </a:r>
            <a:r>
              <a:rPr lang="en-US" altLang="zh-TW" sz="2400" b="1" dirty="0">
                <a:solidFill>
                  <a:schemeClr val="tx1"/>
                </a:solidFill>
                <a:latin typeface="微軟正黑體" panose="020B0604030504040204" pitchFamily="34" charset="-120"/>
                <a:ea typeface="微軟正黑體" panose="020B0604030504040204" pitchFamily="34" charset="-120"/>
                <a:cs typeface="BiauKai"/>
              </a:rPr>
              <a:t>2019</a:t>
            </a:r>
            <a:r>
              <a:rPr lang="zh-TW" altLang="en-US" sz="2400" b="1" dirty="0">
                <a:solidFill>
                  <a:schemeClr val="tx1"/>
                </a:solidFill>
                <a:latin typeface="微軟正黑體" panose="020B0604030504040204" pitchFamily="34" charset="-120"/>
                <a:ea typeface="微軟正黑體" panose="020B0604030504040204" pitchFamily="34" charset="-120"/>
                <a:cs typeface="BiauKai"/>
              </a:rPr>
              <a:t>年所</a:t>
            </a:r>
            <a:r>
              <a:rPr lang="zh-Hant" altLang="en-US" sz="2400" b="1" dirty="0">
                <a:solidFill>
                  <a:schemeClr val="tx1"/>
                </a:solidFill>
                <a:latin typeface="微軟正黑體" panose="020B0604030504040204" pitchFamily="34" charset="-120"/>
                <a:ea typeface="微軟正黑體" panose="020B0604030504040204" pitchFamily="34" charset="-120"/>
                <a:cs typeface="BiauKai"/>
              </a:rPr>
              <a:t>創立。</a:t>
            </a:r>
            <a:endParaRPr lang="en-US" altLang="zh-Hant" sz="2400" b="1" dirty="0">
              <a:solidFill>
                <a:schemeClr val="tx1"/>
              </a:solidFill>
              <a:latin typeface="微軟正黑體" panose="020B0604030504040204" pitchFamily="34" charset="-120"/>
              <a:ea typeface="微軟正黑體" panose="020B0604030504040204" pitchFamily="34" charset="-120"/>
              <a:cs typeface="BiauKai"/>
            </a:endParaRPr>
          </a:p>
          <a:p>
            <a:pPr marL="370332" indent="-342900">
              <a:buFont typeface="Wingdings" panose="05000000000000000000" pitchFamily="2" charset="2"/>
              <a:buChar char="u"/>
            </a:pPr>
            <a:r>
              <a:rPr lang="zh-Hant" altLang="en-US" sz="2400" b="1" dirty="0">
                <a:solidFill>
                  <a:schemeClr val="tx1"/>
                </a:solidFill>
                <a:latin typeface="微軟正黑體" panose="020B0604030504040204" pitchFamily="34" charset="-120"/>
                <a:ea typeface="微軟正黑體" panose="020B0604030504040204" pitchFamily="34" charset="-120"/>
                <a:cs typeface="BiauKai"/>
              </a:rPr>
              <a:t>宗旨是將世界一流的台灣醫療保健模式以及專業醫療知識引進柬埔寨醫療行業。</a:t>
            </a:r>
            <a:endParaRPr lang="en-US" altLang="zh-Hant" sz="2400" b="1" dirty="0">
              <a:solidFill>
                <a:schemeClr val="tx1"/>
              </a:solidFill>
              <a:latin typeface="微軟正黑體" panose="020B0604030504040204" pitchFamily="34" charset="-120"/>
              <a:ea typeface="微軟正黑體" panose="020B0604030504040204" pitchFamily="34" charset="-120"/>
              <a:cs typeface="BiauKai"/>
            </a:endParaRPr>
          </a:p>
          <a:p>
            <a:pPr marL="370332" indent="-342900">
              <a:buFont typeface="Wingdings" panose="05000000000000000000" pitchFamily="2" charset="2"/>
              <a:buChar char="u"/>
            </a:pPr>
            <a:r>
              <a:rPr lang="zh-Hant" altLang="en-US" sz="2400" b="1" dirty="0">
                <a:solidFill>
                  <a:schemeClr val="tx1"/>
                </a:solidFill>
                <a:latin typeface="微軟正黑體" panose="020B0604030504040204" pitchFamily="34" charset="-120"/>
                <a:ea typeface="微軟正黑體" panose="020B0604030504040204" pitchFamily="34" charset="-120"/>
                <a:cs typeface="BiauKai"/>
              </a:rPr>
              <a:t>提供台灣與柬埔寨間不間斷醫療照護以及全方位的專業培訓機會。</a:t>
            </a:r>
            <a:endParaRPr lang="en-US" sz="2400" b="1" dirty="0">
              <a:solidFill>
                <a:schemeClr val="tx1"/>
              </a:solidFill>
              <a:latin typeface="微軟正黑體" panose="020B0604030504040204" pitchFamily="34" charset="-120"/>
              <a:ea typeface="微軟正黑體" panose="020B0604030504040204" pitchFamily="34" charset="-120"/>
              <a:cs typeface="BiauKai"/>
            </a:endParaRPr>
          </a:p>
        </p:txBody>
      </p:sp>
      <p:grpSp>
        <p:nvGrpSpPr>
          <p:cNvPr id="4" name="群組 3"/>
          <p:cNvGrpSpPr/>
          <p:nvPr/>
        </p:nvGrpSpPr>
        <p:grpSpPr>
          <a:xfrm>
            <a:off x="1775520" y="548682"/>
            <a:ext cx="8640960" cy="1089649"/>
            <a:chOff x="395923" y="712443"/>
            <a:chExt cx="7920880" cy="922010"/>
          </a:xfrm>
        </p:grpSpPr>
        <p:sp>
          <p:nvSpPr>
            <p:cNvPr id="5" name="Title 1"/>
            <p:cNvSpPr txBox="1">
              <a:spLocks/>
            </p:cNvSpPr>
            <p:nvPr/>
          </p:nvSpPr>
          <p:spPr>
            <a:xfrm>
              <a:off x="3107668" y="712443"/>
              <a:ext cx="5209135" cy="382876"/>
            </a:xfrm>
            <a:prstGeom prst="rect">
              <a:avLst/>
            </a:prstGeom>
          </p:spPr>
          <p:txBody>
            <a:bodyPr/>
            <a:lstStyle>
              <a:lvl1pPr algn="l" rtl="0" eaLnBrk="0" fontAlgn="base" hangingPunct="0">
                <a:spcBef>
                  <a:spcPct val="0"/>
                </a:spcBef>
                <a:spcAft>
                  <a:spcPct val="0"/>
                </a:spcAft>
                <a:defRPr sz="2800" b="1" kern="1200">
                  <a:solidFill>
                    <a:srgbClr val="272D74"/>
                  </a:solidFill>
                  <a:effectLst>
                    <a:outerShdw blurRad="50800" dist="38100" algn="l" rotWithShape="0">
                      <a:prstClr val="black">
                        <a:alpha val="40000"/>
                      </a:prst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ctr"/>
              <a:r>
                <a:rPr kumimoji="0" lang="zh-Hant" altLang="en-US" dirty="0">
                  <a:solidFill>
                    <a:srgbClr val="002060"/>
                  </a:solidFill>
                  <a:effectLst/>
                  <a:latin typeface="微軟正黑體" panose="020B0604030504040204" pitchFamily="34" charset="-120"/>
                  <a:ea typeface="微軟正黑體" panose="020B0604030504040204" pitchFamily="34" charset="-120"/>
                  <a:cs typeface="BiauKai"/>
                </a:rPr>
                <a:t>福爾摩沙研究院有限公司 </a:t>
              </a:r>
              <a:r>
                <a:rPr kumimoji="0" lang="en-US" dirty="0">
                  <a:solidFill>
                    <a:srgbClr val="002060"/>
                  </a:solidFill>
                  <a:effectLst/>
                  <a:latin typeface="微軟正黑體" panose="020B0604030504040204" pitchFamily="34" charset="-120"/>
                  <a:ea typeface="微軟正黑體" panose="020B0604030504040204" pitchFamily="34" charset="-120"/>
                </a:rPr>
                <a:t>Academia </a:t>
              </a:r>
              <a:r>
                <a:rPr kumimoji="0" lang="en-US" dirty="0" err="1">
                  <a:solidFill>
                    <a:srgbClr val="002060"/>
                  </a:solidFill>
                  <a:effectLst/>
                  <a:latin typeface="微軟正黑體" panose="020B0604030504040204" pitchFamily="34" charset="-120"/>
                  <a:ea typeface="微軟正黑體" panose="020B0604030504040204" pitchFamily="34" charset="-120"/>
                </a:rPr>
                <a:t>Formosanica</a:t>
              </a:r>
              <a:r>
                <a:rPr kumimoji="0" lang="en-US" dirty="0">
                  <a:solidFill>
                    <a:srgbClr val="002060"/>
                  </a:solidFill>
                  <a:effectLst/>
                  <a:latin typeface="微軟正黑體" panose="020B0604030504040204" pitchFamily="34" charset="-120"/>
                  <a:ea typeface="微軟正黑體" panose="020B0604030504040204" pitchFamily="34" charset="-120"/>
                </a:rPr>
                <a:t> Co., Ltd</a:t>
              </a:r>
            </a:p>
          </p:txBody>
        </p:sp>
        <p:pic>
          <p:nvPicPr>
            <p:cNvPr id="6" name="Picture 3" descr="academia.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5923" y="842365"/>
              <a:ext cx="2565911" cy="792088"/>
            </a:xfrm>
            <a:prstGeom prst="rect">
              <a:avLst/>
            </a:prstGeom>
          </p:spPr>
        </p:pic>
      </p:grpSp>
      <p:grpSp>
        <p:nvGrpSpPr>
          <p:cNvPr id="7" name="群組 6"/>
          <p:cNvGrpSpPr/>
          <p:nvPr/>
        </p:nvGrpSpPr>
        <p:grpSpPr>
          <a:xfrm>
            <a:off x="1408612" y="3828349"/>
            <a:ext cx="9362788" cy="2325266"/>
            <a:chOff x="385668" y="4047544"/>
            <a:chExt cx="9362788" cy="2325266"/>
          </a:xfrm>
        </p:grpSpPr>
        <p:pic>
          <p:nvPicPr>
            <p:cNvPr id="8" name="Picture 3" descr="consulation room.jpg"/>
            <p:cNvPicPr>
              <a:picLocks noChangeAspect="1"/>
            </p:cNvPicPr>
            <p:nvPr/>
          </p:nvPicPr>
          <p:blipFill rotWithShape="1">
            <a:blip r:embed="rId3" cstate="email">
              <a:extLst>
                <a:ext uri="{28A0092B-C50C-407E-A947-70E740481C1C}">
                  <a14:useLocalDpi xmlns:a14="http://schemas.microsoft.com/office/drawing/2010/main" val="0"/>
                </a:ext>
              </a:extLst>
            </a:blip>
            <a:srcRect t="8283" b="20202"/>
            <a:stretch/>
          </p:blipFill>
          <p:spPr>
            <a:xfrm>
              <a:off x="385668" y="4047544"/>
              <a:ext cx="2438574" cy="2325266"/>
            </a:xfrm>
            <a:prstGeom prst="rect">
              <a:avLst/>
            </a:prstGeom>
          </p:spPr>
        </p:pic>
        <p:sp>
          <p:nvSpPr>
            <p:cNvPr id="9" name="矩形 8"/>
            <p:cNvSpPr/>
            <p:nvPr/>
          </p:nvSpPr>
          <p:spPr>
            <a:xfrm>
              <a:off x="2854327" y="4240681"/>
              <a:ext cx="6894129" cy="1938992"/>
            </a:xfrm>
            <a:prstGeom prst="rect">
              <a:avLst/>
            </a:prstGeom>
            <a:solidFill>
              <a:srgbClr val="FFFF99"/>
            </a:solidFill>
          </p:spPr>
          <p:txBody>
            <a:bodyPr wrap="square">
              <a:spAutoFit/>
            </a:bodyPr>
            <a:lstStyle/>
            <a:p>
              <a:pPr marL="457200" indent="-457200">
                <a:buFont typeface="+mj-lt"/>
                <a:buAutoNum type="arabicPeriod"/>
              </a:pPr>
              <a:r>
                <a:rPr lang="zh-Hant" altLang="en-US" sz="2000" b="1" dirty="0">
                  <a:solidFill>
                    <a:srgbClr val="272D74"/>
                  </a:solidFill>
                  <a:latin typeface="微軟正黑體" panose="020B0604030504040204" pitchFamily="34" charset="-120"/>
                  <a:ea typeface="微軟正黑體" panose="020B0604030504040204" pitchFamily="34" charset="-120"/>
                  <a:cs typeface="BiauKai"/>
                </a:rPr>
                <a:t>透過駐金邊的健康亞洲診斷室和智慧藥局提供醫療諮詢以及治療服務</a:t>
              </a:r>
            </a:p>
            <a:p>
              <a:pPr marL="457200" indent="-457200">
                <a:buFont typeface="+mj-lt"/>
                <a:buAutoNum type="arabicPeriod"/>
              </a:pPr>
              <a:r>
                <a:rPr lang="zh-Hant" altLang="en-US" sz="2000" b="1" dirty="0">
                  <a:solidFill>
                    <a:srgbClr val="272D74"/>
                  </a:solidFill>
                  <a:latin typeface="微軟正黑體" panose="020B0604030504040204" pitchFamily="34" charset="-120"/>
                  <a:ea typeface="微軟正黑體" panose="020B0604030504040204" pitchFamily="34" charset="-120"/>
                  <a:cs typeface="BiauKai"/>
                </a:rPr>
                <a:t>雲端監控諮詢以及支持家庭式的居家保健計畫（限金邊）</a:t>
              </a:r>
            </a:p>
            <a:p>
              <a:pPr marL="457200" indent="-457200">
                <a:buFont typeface="+mj-lt"/>
                <a:buAutoNum type="arabicPeriod"/>
              </a:pPr>
              <a:r>
                <a:rPr lang="zh-Hant" altLang="en-US" sz="2000" b="1" dirty="0">
                  <a:solidFill>
                    <a:srgbClr val="272D74"/>
                  </a:solidFill>
                  <a:latin typeface="微軟正黑體" panose="020B0604030504040204" pitchFamily="34" charset="-120"/>
                  <a:ea typeface="微軟正黑體" panose="020B0604030504040204" pitchFamily="34" charset="-120"/>
                  <a:cs typeface="BiauKai"/>
                </a:rPr>
                <a:t>身體健康檢查並提供整體治療方案以及轉診台灣服務</a:t>
              </a:r>
            </a:p>
            <a:p>
              <a:pPr marL="457200" indent="-457200">
                <a:buFont typeface="+mj-lt"/>
                <a:buAutoNum type="arabicPeriod"/>
              </a:pPr>
              <a:r>
                <a:rPr lang="zh-Hant" altLang="en-US" sz="2000" b="1" dirty="0">
                  <a:solidFill>
                    <a:srgbClr val="272D74"/>
                  </a:solidFill>
                  <a:latin typeface="微軟正黑體" panose="020B0604030504040204" pitchFamily="34" charset="-120"/>
                  <a:ea typeface="微軟正黑體" panose="020B0604030504040204" pitchFamily="34" charset="-120"/>
                  <a:cs typeface="BiauKai"/>
                </a:rPr>
                <a:t>為個人、家庭以及企業量身定制醫療計畫</a:t>
              </a:r>
            </a:p>
            <a:p>
              <a:pPr marL="457200" indent="-457200">
                <a:buFont typeface="+mj-lt"/>
                <a:buAutoNum type="arabicPeriod"/>
              </a:pPr>
              <a:r>
                <a:rPr lang="zh-Hant" altLang="en-US" sz="2000" b="1" dirty="0">
                  <a:solidFill>
                    <a:srgbClr val="272D74"/>
                  </a:solidFill>
                  <a:latin typeface="微軟正黑體" panose="020B0604030504040204" pitchFamily="34" charset="-120"/>
                  <a:ea typeface="微軟正黑體" panose="020B0604030504040204" pitchFamily="34" charset="-120"/>
                  <a:cs typeface="BiauKai"/>
                </a:rPr>
                <a:t>透過人工智慧醫療平台打造智慧醫療管理以及解決方案</a:t>
              </a:r>
              <a:endParaRPr lang="en-US" altLang="zh-TW" sz="2000" b="1" dirty="0">
                <a:solidFill>
                  <a:srgbClr val="272D74"/>
                </a:solidFill>
                <a:latin typeface="微軟正黑體" panose="020B0604030504040204" pitchFamily="34" charset="-120"/>
                <a:ea typeface="微軟正黑體" panose="020B0604030504040204" pitchFamily="34" charset="-120"/>
                <a:cs typeface="BiauKai"/>
              </a:endParaRPr>
            </a:p>
          </p:txBody>
        </p:sp>
      </p:grpSp>
    </p:spTree>
    <p:extLst>
      <p:ext uri="{BB962C8B-B14F-4D97-AF65-F5344CB8AC3E}">
        <p14:creationId xmlns:p14="http://schemas.microsoft.com/office/powerpoint/2010/main" val="1901948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398693" y="1412776"/>
            <a:ext cx="9394615" cy="4959986"/>
          </a:xfrm>
          <a:prstGeom prst="rect">
            <a:avLst/>
          </a:prstGeom>
        </p:spPr>
      </p:pic>
      <p:sp>
        <p:nvSpPr>
          <p:cNvPr id="13" name="Title 1"/>
          <p:cNvSpPr txBox="1">
            <a:spLocks/>
          </p:cNvSpPr>
          <p:nvPr/>
        </p:nvSpPr>
        <p:spPr>
          <a:xfrm>
            <a:off x="2927648" y="599899"/>
            <a:ext cx="6768752" cy="360040"/>
          </a:xfrm>
          <a:prstGeom prst="rect">
            <a:avLst/>
          </a:prstGeom>
        </p:spPr>
        <p:txBody>
          <a:bodyPr/>
          <a:lstStyle>
            <a:lvl1pPr algn="l" rtl="0" eaLnBrk="0" fontAlgn="base" hangingPunct="0">
              <a:spcBef>
                <a:spcPct val="0"/>
              </a:spcBef>
              <a:spcAft>
                <a:spcPct val="0"/>
              </a:spcAft>
              <a:defRPr sz="2800" b="1" kern="1200">
                <a:solidFill>
                  <a:srgbClr val="272D74"/>
                </a:solidFill>
                <a:effectLst>
                  <a:outerShdw blurRad="50800" dist="38100" algn="l" rotWithShape="0">
                    <a:prstClr val="black">
                      <a:alpha val="40000"/>
                    </a:prstClr>
                  </a:outerShdw>
                </a:effectLst>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ctr"/>
            <a:r>
              <a:rPr kumimoji="0" lang="zh-Hant" altLang="en-US" sz="3600" dirty="0">
                <a:solidFill>
                  <a:schemeClr val="tx2">
                    <a:lumMod val="50000"/>
                  </a:schemeClr>
                </a:solidFill>
                <a:effectLst/>
                <a:latin typeface="微軟正黑體" panose="020B0604030504040204" pitchFamily="34" charset="-120"/>
                <a:ea typeface="微軟正黑體" panose="020B0604030504040204" pitchFamily="34" charset="-120"/>
                <a:cs typeface="BiauKai"/>
              </a:rPr>
              <a:t>福爾摩沙研究院</a:t>
            </a:r>
            <a:r>
              <a:rPr kumimoji="0" lang="zh-TW" altLang="en-US" sz="3600" dirty="0">
                <a:solidFill>
                  <a:schemeClr val="tx2">
                    <a:lumMod val="50000"/>
                  </a:schemeClr>
                </a:solidFill>
                <a:effectLst/>
                <a:latin typeface="微軟正黑體" panose="020B0604030504040204" pitchFamily="34" charset="-120"/>
                <a:ea typeface="微軟正黑體" panose="020B0604030504040204" pitchFamily="34" charset="-120"/>
                <a:cs typeface="BiauKai"/>
              </a:rPr>
              <a:t>總部暨高端診所</a:t>
            </a:r>
            <a:endParaRPr kumimoji="0" lang="en-US" sz="3600" dirty="0">
              <a:solidFill>
                <a:schemeClr val="tx2">
                  <a:lumMod val="50000"/>
                </a:schemeClr>
              </a:solidFill>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62008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1773321" y="1124744"/>
            <a:ext cx="4399793" cy="2448272"/>
          </a:xfrm>
          <a:prstGeom prst="rect">
            <a:avLst/>
          </a:prstGeom>
        </p:spPr>
      </p:pic>
      <p:pic>
        <p:nvPicPr>
          <p:cNvPr id="5" name="圖片 4"/>
          <p:cNvPicPr>
            <a:picLocks noChangeAspect="1"/>
          </p:cNvPicPr>
          <p:nvPr/>
        </p:nvPicPr>
        <p:blipFill>
          <a:blip r:embed="rId3"/>
          <a:stretch>
            <a:fillRect/>
          </a:stretch>
        </p:blipFill>
        <p:spPr>
          <a:xfrm>
            <a:off x="6744073" y="980729"/>
            <a:ext cx="4086225" cy="5419725"/>
          </a:xfrm>
          <a:prstGeom prst="rect">
            <a:avLst/>
          </a:prstGeom>
        </p:spPr>
      </p:pic>
      <p:pic>
        <p:nvPicPr>
          <p:cNvPr id="6" name="圖片 5"/>
          <p:cNvPicPr>
            <a:picLocks noChangeAspect="1"/>
          </p:cNvPicPr>
          <p:nvPr/>
        </p:nvPicPr>
        <p:blipFill>
          <a:blip r:embed="rId4"/>
          <a:stretch>
            <a:fillRect/>
          </a:stretch>
        </p:blipFill>
        <p:spPr>
          <a:xfrm>
            <a:off x="1703513" y="3789040"/>
            <a:ext cx="4469601" cy="2484778"/>
          </a:xfrm>
          <a:prstGeom prst="rect">
            <a:avLst/>
          </a:prstGeom>
        </p:spPr>
      </p:pic>
      <p:sp>
        <p:nvSpPr>
          <p:cNvPr id="7" name="文字方塊 6"/>
          <p:cNvSpPr txBox="1"/>
          <p:nvPr/>
        </p:nvSpPr>
        <p:spPr>
          <a:xfrm>
            <a:off x="3287688" y="332656"/>
            <a:ext cx="6048672" cy="523220"/>
          </a:xfrm>
          <a:prstGeom prst="rect">
            <a:avLst/>
          </a:prstGeom>
          <a:noFill/>
        </p:spPr>
        <p:txBody>
          <a:bodyPr wrap="square" rtlCol="0">
            <a:spAutoFit/>
          </a:bodyPr>
          <a:lstStyle/>
          <a:p>
            <a:pPr algn="ctr"/>
            <a:r>
              <a:rPr lang="zh-TW" altLang="en-US" sz="2800" b="1" dirty="0">
                <a:solidFill>
                  <a:schemeClr val="accent5">
                    <a:lumMod val="50000"/>
                  </a:schemeClr>
                </a:solidFill>
                <a:latin typeface="微軟正黑體" panose="020B0604030504040204" pitchFamily="34" charset="-120"/>
                <a:ea typeface="微軟正黑體" panose="020B0604030504040204" pitchFamily="34" charset="-120"/>
              </a:rPr>
              <a:t>參與金邊醫療展</a:t>
            </a:r>
          </a:p>
        </p:txBody>
      </p:sp>
    </p:spTree>
    <p:extLst>
      <p:ext uri="{BB962C8B-B14F-4D97-AF65-F5344CB8AC3E}">
        <p14:creationId xmlns:p14="http://schemas.microsoft.com/office/powerpoint/2010/main" val="3277956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a:picLocks noChangeAspect="1"/>
          </p:cNvPicPr>
          <p:nvPr/>
        </p:nvPicPr>
        <p:blipFill>
          <a:blip r:embed="rId2"/>
          <a:stretch>
            <a:fillRect/>
          </a:stretch>
        </p:blipFill>
        <p:spPr>
          <a:xfrm>
            <a:off x="1261925" y="1268760"/>
            <a:ext cx="9668151" cy="4320480"/>
          </a:xfrm>
          <a:prstGeom prst="rect">
            <a:avLst/>
          </a:prstGeom>
        </p:spPr>
      </p:pic>
      <p:sp>
        <p:nvSpPr>
          <p:cNvPr id="10" name="文字方塊 9"/>
          <p:cNvSpPr txBox="1"/>
          <p:nvPr/>
        </p:nvSpPr>
        <p:spPr>
          <a:xfrm>
            <a:off x="3827747" y="620689"/>
            <a:ext cx="4536504" cy="584775"/>
          </a:xfrm>
          <a:prstGeom prst="rect">
            <a:avLst/>
          </a:prstGeom>
          <a:noFill/>
        </p:spPr>
        <p:txBody>
          <a:bodyPr wrap="square" rtlCol="0">
            <a:spAutoFit/>
          </a:bodyPr>
          <a:lstStyle/>
          <a:p>
            <a:pPr algn="ctr"/>
            <a:r>
              <a:rPr lang="zh-TW" altLang="en-US" sz="3200" b="1" dirty="0">
                <a:solidFill>
                  <a:schemeClr val="tx2">
                    <a:lumMod val="50000"/>
                  </a:schemeClr>
                </a:solidFill>
                <a:latin typeface="微軟正黑體" panose="020B0604030504040204" pitchFamily="34" charset="-120"/>
                <a:ea typeface="微軟正黑體" panose="020B0604030504040204" pitchFamily="34" charset="-120"/>
              </a:rPr>
              <a:t>防疫寄藥包服務</a:t>
            </a:r>
          </a:p>
        </p:txBody>
      </p:sp>
    </p:spTree>
    <p:extLst>
      <p:ext uri="{BB962C8B-B14F-4D97-AF65-F5344CB8AC3E}">
        <p14:creationId xmlns:p14="http://schemas.microsoft.com/office/powerpoint/2010/main" val="278368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742FB321-2D8F-4774-BB68-544D73DAF242}"/>
              </a:ext>
            </a:extLst>
          </p:cNvPr>
          <p:cNvGrpSpPr/>
          <p:nvPr/>
        </p:nvGrpSpPr>
        <p:grpSpPr>
          <a:xfrm>
            <a:off x="7939063" y="1132139"/>
            <a:ext cx="3059869" cy="5028965"/>
            <a:chOff x="6779576" y="1132138"/>
            <a:chExt cx="3059869" cy="5028965"/>
          </a:xfrm>
        </p:grpSpPr>
        <p:sp>
          <p:nvSpPr>
            <p:cNvPr id="13" name="矩形 12">
              <a:extLst>
                <a:ext uri="{FF2B5EF4-FFF2-40B4-BE49-F238E27FC236}">
                  <a16:creationId xmlns:a16="http://schemas.microsoft.com/office/drawing/2014/main" id="{5FE431B7-D521-44B1-A1D0-35414A691FB7}"/>
                </a:ext>
              </a:extLst>
            </p:cNvPr>
            <p:cNvSpPr/>
            <p:nvPr/>
          </p:nvSpPr>
          <p:spPr>
            <a:xfrm>
              <a:off x="6779576" y="1132138"/>
              <a:ext cx="3059869" cy="502896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 name="圖片 4"/>
            <p:cNvPicPr>
              <a:picLocks noChangeAspect="1"/>
            </p:cNvPicPr>
            <p:nvPr/>
          </p:nvPicPr>
          <p:blipFill>
            <a:blip r:embed="rId2"/>
            <a:stretch>
              <a:fillRect/>
            </a:stretch>
          </p:blipFill>
          <p:spPr>
            <a:xfrm>
              <a:off x="6883901" y="1323247"/>
              <a:ext cx="2843223" cy="4705797"/>
            </a:xfrm>
            <a:prstGeom prst="rect">
              <a:avLst/>
            </a:prstGeom>
          </p:spPr>
        </p:pic>
      </p:grpSp>
      <p:pic>
        <p:nvPicPr>
          <p:cNvPr id="7" name="圖片 6"/>
          <p:cNvPicPr>
            <a:picLocks noChangeAspect="1"/>
          </p:cNvPicPr>
          <p:nvPr/>
        </p:nvPicPr>
        <p:blipFill>
          <a:blip r:embed="rId3"/>
          <a:stretch>
            <a:fillRect/>
          </a:stretch>
        </p:blipFill>
        <p:spPr>
          <a:xfrm>
            <a:off x="1221606" y="4035481"/>
            <a:ext cx="2922632" cy="1810853"/>
          </a:xfrm>
          <a:prstGeom prst="rect">
            <a:avLst/>
          </a:prstGeom>
        </p:spPr>
      </p:pic>
      <p:sp>
        <p:nvSpPr>
          <p:cNvPr id="8" name="文字方塊 7"/>
          <p:cNvSpPr txBox="1"/>
          <p:nvPr/>
        </p:nvSpPr>
        <p:spPr>
          <a:xfrm>
            <a:off x="4219161" y="1132138"/>
            <a:ext cx="3609505" cy="2862322"/>
          </a:xfrm>
          <a:prstGeom prst="rect">
            <a:avLst/>
          </a:prstGeom>
          <a:solidFill>
            <a:srgbClr val="F8D2D6"/>
          </a:solidFill>
        </p:spPr>
        <p:txBody>
          <a:bodyPr wrap="square" rtlCol="0">
            <a:spAutoFit/>
          </a:bodyPr>
          <a:lstStyle/>
          <a:p>
            <a:pPr>
              <a:spcBef>
                <a:spcPts val="600"/>
              </a:spcBef>
              <a:spcAft>
                <a:spcPts val="600"/>
              </a:spcAft>
            </a:pPr>
            <a:r>
              <a:rPr lang="zh-TW" altLang="en-US" sz="2000" b="1" dirty="0">
                <a:latin typeface="微軟正黑體" panose="020B0604030504040204" pitchFamily="34" charset="-120"/>
                <a:ea typeface="微軟正黑體" panose="020B0604030504040204" pitchFamily="34" charset="-120"/>
              </a:rPr>
              <a:t>臺泰科研中心運用健康亞洲公司與柬埔寨的醫材及藥品證照廠商合作關係，透過</a:t>
            </a:r>
            <a:r>
              <a:rPr lang="zh-TW" altLang="en-US" sz="2000" b="1" dirty="0">
                <a:solidFill>
                  <a:srgbClr val="C00000"/>
                </a:solidFill>
                <a:latin typeface="微軟正黑體" panose="020B0604030504040204" pitchFamily="34" charset="-120"/>
                <a:ea typeface="微軟正黑體" panose="020B0604030504040204" pitchFamily="34" charset="-120"/>
              </a:rPr>
              <a:t>柬埔寨</a:t>
            </a:r>
            <a:r>
              <a:rPr lang="zh-TW" altLang="en-US" sz="2000" b="1" dirty="0">
                <a:latin typeface="微軟正黑體" panose="020B0604030504040204" pitchFamily="34" charset="-120"/>
                <a:ea typeface="微軟正黑體" panose="020B0604030504040204" pitchFamily="34" charset="-120"/>
              </a:rPr>
              <a:t>為主的社群網路與各臺商通路交換訊息，</a:t>
            </a:r>
            <a:r>
              <a:rPr lang="zh-TW" altLang="en-US" sz="2000" b="1" dirty="0">
                <a:solidFill>
                  <a:srgbClr val="C00000"/>
                </a:solidFill>
                <a:latin typeface="微軟正黑體" panose="020B0604030504040204" pitchFamily="34" charset="-120"/>
                <a:ea typeface="微軟正黑體" panose="020B0604030504040204" pitchFamily="34" charset="-120"/>
              </a:rPr>
              <a:t>建立橫跨臺灣、柬埔寨和澳門的訊息交換中心</a:t>
            </a:r>
            <a:r>
              <a:rPr lang="zh-TW" altLang="en-US" sz="2000" b="1" dirty="0">
                <a:latin typeface="微軟正黑體" panose="020B0604030504040204" pitchFamily="34" charset="-120"/>
                <a:ea typeface="微軟正黑體" panose="020B0604030504040204" pitchFamily="34" charset="-120"/>
              </a:rPr>
              <a:t>，共同協調與把關品質，順利將防疫物資送交歐美國家及物資相對缺乏的東南亞國家。</a:t>
            </a:r>
            <a:endParaRPr lang="en-US" altLang="zh-TW" sz="2000" b="1"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8A948261-2C80-4C1F-8B39-ABCAFFD90316}"/>
              </a:ext>
            </a:extLst>
          </p:cNvPr>
          <p:cNvSpPr txBox="1"/>
          <p:nvPr/>
        </p:nvSpPr>
        <p:spPr>
          <a:xfrm>
            <a:off x="3772940" y="89251"/>
            <a:ext cx="4457055" cy="954107"/>
          </a:xfrm>
          <a:prstGeom prst="rect">
            <a:avLst/>
          </a:prstGeom>
          <a:noFill/>
        </p:spPr>
        <p:txBody>
          <a:bodyPr wrap="square" rtlCol="0">
            <a:spAutoFit/>
          </a:bodyPr>
          <a:lstStyle/>
          <a:p>
            <a:r>
              <a:rPr lang="zh-TW" altLang="en-US" sz="2800" b="1" dirty="0">
                <a:solidFill>
                  <a:schemeClr val="bg2">
                    <a:lumMod val="10000"/>
                  </a:schemeClr>
                </a:solidFill>
                <a:latin typeface="微軟正黑體" panose="020B0604030504040204" pitchFamily="34" charset="-120"/>
                <a:ea typeface="微軟正黑體" panose="020B0604030504040204" pitchFamily="34" charset="-120"/>
              </a:rPr>
              <a:t>結合國際創新醫療物資供應鏈紓困歐美新冠肺炎疫情</a:t>
            </a:r>
          </a:p>
        </p:txBody>
      </p:sp>
      <p:grpSp>
        <p:nvGrpSpPr>
          <p:cNvPr id="12" name="群組 11">
            <a:extLst>
              <a:ext uri="{FF2B5EF4-FFF2-40B4-BE49-F238E27FC236}">
                <a16:creationId xmlns:a16="http://schemas.microsoft.com/office/drawing/2014/main" id="{B42E369F-536C-4A0B-9C05-A30380F8EBCF}"/>
              </a:ext>
            </a:extLst>
          </p:cNvPr>
          <p:cNvGrpSpPr/>
          <p:nvPr/>
        </p:nvGrpSpPr>
        <p:grpSpPr>
          <a:xfrm>
            <a:off x="4235126" y="4117032"/>
            <a:ext cx="3639231" cy="2294135"/>
            <a:chOff x="3143308" y="4293095"/>
            <a:chExt cx="3639231" cy="2294135"/>
          </a:xfrm>
        </p:grpSpPr>
        <p:sp>
          <p:nvSpPr>
            <p:cNvPr id="11" name="矩形 10">
              <a:extLst>
                <a:ext uri="{FF2B5EF4-FFF2-40B4-BE49-F238E27FC236}">
                  <a16:creationId xmlns:a16="http://schemas.microsoft.com/office/drawing/2014/main" id="{098E511B-536D-4607-BDB8-CC5FBAC70C83}"/>
                </a:ext>
              </a:extLst>
            </p:cNvPr>
            <p:cNvSpPr/>
            <p:nvPr/>
          </p:nvSpPr>
          <p:spPr>
            <a:xfrm>
              <a:off x="3143308" y="4293095"/>
              <a:ext cx="3639231" cy="229413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33377E1E-7C7D-4A9B-B99C-F4D1CE4059C4}"/>
                </a:ext>
              </a:extLst>
            </p:cNvPr>
            <p:cNvPicPr>
              <a:picLocks noChangeAspect="1"/>
            </p:cNvPicPr>
            <p:nvPr/>
          </p:nvPicPr>
          <p:blipFill>
            <a:blip r:embed="rId4"/>
            <a:stretch>
              <a:fillRect/>
            </a:stretch>
          </p:blipFill>
          <p:spPr>
            <a:xfrm>
              <a:off x="3222554" y="4372482"/>
              <a:ext cx="3457168" cy="2112902"/>
            </a:xfrm>
            <a:prstGeom prst="rect">
              <a:avLst/>
            </a:prstGeom>
          </p:spPr>
        </p:pic>
      </p:grpSp>
      <p:grpSp>
        <p:nvGrpSpPr>
          <p:cNvPr id="15" name="群組 14">
            <a:extLst>
              <a:ext uri="{FF2B5EF4-FFF2-40B4-BE49-F238E27FC236}">
                <a16:creationId xmlns:a16="http://schemas.microsoft.com/office/drawing/2014/main" id="{4E50C489-CB94-4E9C-80A1-8679A6FF2E32}"/>
              </a:ext>
            </a:extLst>
          </p:cNvPr>
          <p:cNvGrpSpPr/>
          <p:nvPr/>
        </p:nvGrpSpPr>
        <p:grpSpPr>
          <a:xfrm>
            <a:off x="1209556" y="1138294"/>
            <a:ext cx="2843223" cy="2779499"/>
            <a:chOff x="66555" y="1138293"/>
            <a:chExt cx="2843223" cy="2779499"/>
          </a:xfrm>
        </p:grpSpPr>
        <p:sp>
          <p:nvSpPr>
            <p:cNvPr id="4" name="矩形 3">
              <a:extLst>
                <a:ext uri="{FF2B5EF4-FFF2-40B4-BE49-F238E27FC236}">
                  <a16:creationId xmlns:a16="http://schemas.microsoft.com/office/drawing/2014/main" id="{D46B672B-444D-449E-B99F-FE08908F9A09}"/>
                </a:ext>
              </a:extLst>
            </p:cNvPr>
            <p:cNvSpPr/>
            <p:nvPr/>
          </p:nvSpPr>
          <p:spPr>
            <a:xfrm>
              <a:off x="66555" y="1138293"/>
              <a:ext cx="2843223" cy="27794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a:extLst>
                <a:ext uri="{FF2B5EF4-FFF2-40B4-BE49-F238E27FC236}">
                  <a16:creationId xmlns:a16="http://schemas.microsoft.com/office/drawing/2014/main" id="{148FE956-9E7D-43A6-A707-6F87E94FBB5D}"/>
                </a:ext>
              </a:extLst>
            </p:cNvPr>
            <p:cNvPicPr>
              <a:picLocks noChangeAspect="1"/>
            </p:cNvPicPr>
            <p:nvPr/>
          </p:nvPicPr>
          <p:blipFill>
            <a:blip r:embed="rId5"/>
            <a:stretch>
              <a:fillRect/>
            </a:stretch>
          </p:blipFill>
          <p:spPr>
            <a:xfrm>
              <a:off x="149745" y="1251551"/>
              <a:ext cx="2676842" cy="2552887"/>
            </a:xfrm>
            <a:prstGeom prst="rect">
              <a:avLst/>
            </a:prstGeom>
          </p:spPr>
        </p:pic>
      </p:grpSp>
    </p:spTree>
    <p:extLst>
      <p:ext uri="{BB962C8B-B14F-4D97-AF65-F5344CB8AC3E}">
        <p14:creationId xmlns:p14="http://schemas.microsoft.com/office/powerpoint/2010/main" val="36505008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微風">
  <a:themeElements>
    <a:clrScheme name="微風">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微風">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微風">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攸關新冠肺炎疫情的防疫倫理反思--Part 2 - 臨床倫理和公民道德DJ2" id="{64EC64A8-090C-484B-A51D-A41AE786139C}" vid="{356221AC-C879-024D-BE09-DD9CF8C8949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微風</Template>
  <TotalTime>280</TotalTime>
  <Words>1324</Words>
  <Application>Microsoft Office PowerPoint</Application>
  <PresentationFormat>寬螢幕</PresentationFormat>
  <Paragraphs>148</Paragraphs>
  <Slides>35</Slides>
  <Notes>5</Notes>
  <HiddenSlides>0</HiddenSlides>
  <MMClips>0</MMClips>
  <ScaleCrop>false</ScaleCrop>
  <HeadingPairs>
    <vt:vector size="6" baseType="variant">
      <vt:variant>
        <vt:lpstr>使用字型</vt:lpstr>
      </vt:variant>
      <vt:variant>
        <vt:i4>14</vt:i4>
      </vt:variant>
      <vt:variant>
        <vt:lpstr>佈景主題</vt:lpstr>
      </vt:variant>
      <vt:variant>
        <vt:i4>1</vt:i4>
      </vt:variant>
      <vt:variant>
        <vt:lpstr>投影片標題</vt:lpstr>
      </vt:variant>
      <vt:variant>
        <vt:i4>35</vt:i4>
      </vt:variant>
    </vt:vector>
  </HeadingPairs>
  <TitlesOfParts>
    <vt:vector size="50" baseType="lpstr">
      <vt:lpstr>Adobe 繁黑體 Std B</vt:lpstr>
      <vt:lpstr>Meiryo UI</vt:lpstr>
      <vt:lpstr>MS PGothic</vt:lpstr>
      <vt:lpstr>華康中黑體</vt:lpstr>
      <vt:lpstr>微軟正黑體</vt:lpstr>
      <vt:lpstr>新細明體</vt:lpstr>
      <vt:lpstr>標楷體</vt:lpstr>
      <vt:lpstr>Arial</vt:lpstr>
      <vt:lpstr>Calibri</vt:lpstr>
      <vt:lpstr>Century Gothic</vt:lpstr>
      <vt:lpstr>News Gothic MT</vt:lpstr>
      <vt:lpstr>Times New Roman</vt:lpstr>
      <vt:lpstr>Wingdings</vt:lpstr>
      <vt:lpstr>Wingdings 2</vt:lpstr>
      <vt:lpstr>微風</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Microsoft Office User</dc:creator>
  <cp:lastModifiedBy>妤嘉 陳</cp:lastModifiedBy>
  <cp:revision>33</cp:revision>
  <dcterms:created xsi:type="dcterms:W3CDTF">2020-05-31T11:00:07Z</dcterms:created>
  <dcterms:modified xsi:type="dcterms:W3CDTF">2021-05-24T16:28:19Z</dcterms:modified>
</cp:coreProperties>
</file>